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415" r:id="rId2"/>
    <p:sldId id="258" r:id="rId3"/>
    <p:sldId id="359" r:id="rId4"/>
    <p:sldId id="417" r:id="rId5"/>
    <p:sldId id="263" r:id="rId6"/>
    <p:sldId id="264" r:id="rId7"/>
    <p:sldId id="416" r:id="rId8"/>
    <p:sldId id="418" r:id="rId9"/>
    <p:sldId id="419" r:id="rId10"/>
    <p:sldId id="421" r:id="rId11"/>
    <p:sldId id="422" r:id="rId12"/>
    <p:sldId id="423" r:id="rId13"/>
    <p:sldId id="424" r:id="rId14"/>
    <p:sldId id="425" r:id="rId15"/>
    <p:sldId id="426" r:id="rId16"/>
    <p:sldId id="427" r:id="rId17"/>
    <p:sldId id="428" r:id="rId18"/>
    <p:sldId id="429" r:id="rId19"/>
    <p:sldId id="431" r:id="rId20"/>
    <p:sldId id="432" r:id="rId21"/>
    <p:sldId id="433" r:id="rId22"/>
    <p:sldId id="434" r:id="rId23"/>
    <p:sldId id="280" r:id="rId24"/>
  </p:sldIdLst>
  <p:sldSz cx="9144000" cy="5143500" type="screen16x9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AB04"/>
    <a:srgbClr val="D5FEB4"/>
    <a:srgbClr val="C8FD9D"/>
    <a:srgbClr val="FFD5D5"/>
    <a:srgbClr val="D6BBEB"/>
    <a:srgbClr val="FEE8F8"/>
    <a:srgbClr val="FCC0EB"/>
    <a:srgbClr val="C5E9F7"/>
    <a:srgbClr val="E6E6E6"/>
    <a:srgbClr val="496E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5" autoAdjust="0"/>
    <p:restoredTop sz="94660" autoAdjust="0"/>
  </p:normalViewPr>
  <p:slideViewPr>
    <p:cSldViewPr>
      <p:cViewPr varScale="1">
        <p:scale>
          <a:sx n="97" d="100"/>
          <a:sy n="97" d="100"/>
        </p:scale>
        <p:origin x="756" y="72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5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12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182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1189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21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866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4" name="Google Shape;50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p:transition spd="slow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343405" y="832780"/>
            <a:ext cx="840505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7745810" y="111936"/>
            <a:ext cx="917999" cy="74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p:transition spd="slow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97" y="-223"/>
            <a:ext cx="9144793" cy="5143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" y="-223"/>
            <a:ext cx="9048773" cy="5143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4934" y="77402"/>
            <a:ext cx="8984759" cy="507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87271" y="4873964"/>
            <a:ext cx="9318544" cy="420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91803" y="4332290"/>
            <a:ext cx="859610" cy="448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6211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895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2021/9/3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  <p:sldLayoutId id="2147483662" r:id="rId6"/>
    <p:sldLayoutId id="2147483663" r:id="rId7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17.emf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audio" Target="../media/media2.mp3"/><Relationship Id="rId7" Type="http://schemas.openxmlformats.org/officeDocument/2006/relationships/image" Target="../media/image52.png"/><Relationship Id="rId2" Type="http://schemas.microsoft.com/office/2007/relationships/media" Target="../media/media2.mp3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55.png"/><Relationship Id="rId5" Type="http://schemas.openxmlformats.org/officeDocument/2006/relationships/image" Target="../media/image40.png"/><Relationship Id="rId4" Type="http://schemas.openxmlformats.org/officeDocument/2006/relationships/image" Target="../media/image5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58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61.png"/><Relationship Id="rId12" Type="http://schemas.openxmlformats.org/officeDocument/2006/relationships/image" Target="../media/image63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20.png"/><Relationship Id="rId5" Type="http://schemas.openxmlformats.org/officeDocument/2006/relationships/image" Target="../media/image21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emf"/><Relationship Id="rId5" Type="http://schemas.openxmlformats.org/officeDocument/2006/relationships/image" Target="../media/image17.emf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55526"/>
            <a:ext cx="5079910" cy="389159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4755"/>
            <a:ext cx="4565018" cy="26134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64" y="318672"/>
            <a:ext cx="2884576" cy="2884576"/>
          </a:xfrm>
          <a:prstGeom prst="rect">
            <a:avLst/>
          </a:prstGeom>
        </p:spPr>
      </p:pic>
      <p:pic>
        <p:nvPicPr>
          <p:cNvPr id="7" name="Google Shape;126;p2">
            <a:extLst>
              <a:ext uri="{FF2B5EF4-FFF2-40B4-BE49-F238E27FC236}">
                <a16:creationId xmlns:a16="http://schemas.microsoft.com/office/drawing/2014/main" id="{07F070ED-9682-4EBA-B0A9-F737DE9D334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35896" y="1851670"/>
            <a:ext cx="3748722" cy="11977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0" y="0"/>
            <a:ext cx="9144000" cy="5092030"/>
            <a:chOff x="0" y="0"/>
            <a:chExt cx="9144000" cy="50920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152400" y="152400"/>
              <a:ext cx="8812088" cy="47956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A9BFA90-BF8C-4AFE-B2ED-CAB32B3B1D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6" y="506509"/>
            <a:ext cx="8811576" cy="4372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187441-61AE-4AE1-97FA-526E65784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612" y="2728958"/>
            <a:ext cx="3240360" cy="2446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FD47B1DE-2E41-4E6D-B9D6-AA10A240F5DE}"/>
              </a:ext>
            </a:extLst>
          </p:cNvPr>
          <p:cNvSpPr/>
          <p:nvPr/>
        </p:nvSpPr>
        <p:spPr>
          <a:xfrm>
            <a:off x="0" y="7935"/>
            <a:ext cx="4716016" cy="370367"/>
          </a:xfrm>
          <a:prstGeom prst="roundRect">
            <a:avLst/>
          </a:prstGeom>
          <a:solidFill>
            <a:srgbClr val="66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err="1"/>
              <a:t>Em</a:t>
            </a:r>
            <a:r>
              <a:rPr lang="en-US" sz="2400"/>
              <a:t> </a:t>
            </a:r>
            <a:r>
              <a:rPr lang="vi-VN" sz="2400"/>
              <a:t>hãy tìm các từ khó đọc nhé!</a:t>
            </a:r>
            <a:endParaRPr lang="en-US" sz="2400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35E733A-1108-4EA8-860A-C92E61C0D3DB}"/>
              </a:ext>
            </a:extLst>
          </p:cNvPr>
          <p:cNvSpPr/>
          <p:nvPr/>
        </p:nvSpPr>
        <p:spPr>
          <a:xfrm>
            <a:off x="39061" y="17057"/>
            <a:ext cx="2084278" cy="437445"/>
          </a:xfrm>
          <a:prstGeom prst="roundRect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Đọc từ khó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ounded Rectangle 26">
            <a:extLst>
              <a:ext uri="{FF2B5EF4-FFF2-40B4-BE49-F238E27FC236}">
                <a16:creationId xmlns:a16="http://schemas.microsoft.com/office/drawing/2014/main" id="{FEC54667-18E6-4A5F-92F1-D6224F3D0422}"/>
              </a:ext>
            </a:extLst>
          </p:cNvPr>
          <p:cNvSpPr/>
          <p:nvPr/>
        </p:nvSpPr>
        <p:spPr>
          <a:xfrm>
            <a:off x="59773" y="69065"/>
            <a:ext cx="1749748" cy="42365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Ngắt câu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59841D-0A99-428B-9730-81D105609151}"/>
              </a:ext>
            </a:extLst>
          </p:cNvPr>
          <p:cNvCxnSpPr>
            <a:cxnSpLocks/>
          </p:cNvCxnSpPr>
          <p:nvPr/>
        </p:nvCxnSpPr>
        <p:spPr>
          <a:xfrm>
            <a:off x="2627784" y="1275606"/>
            <a:ext cx="4320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88ED2E-E197-45A4-A098-DD129C0FD7FC}"/>
              </a:ext>
            </a:extLst>
          </p:cNvPr>
          <p:cNvCxnSpPr>
            <a:cxnSpLocks/>
          </p:cNvCxnSpPr>
          <p:nvPr/>
        </p:nvCxnSpPr>
        <p:spPr>
          <a:xfrm>
            <a:off x="5642588" y="1275606"/>
            <a:ext cx="4320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0B975B-48F7-4936-840C-FB0ABF942A10}"/>
              </a:ext>
            </a:extLst>
          </p:cNvPr>
          <p:cNvCxnSpPr>
            <a:cxnSpLocks/>
          </p:cNvCxnSpPr>
          <p:nvPr/>
        </p:nvCxnSpPr>
        <p:spPr>
          <a:xfrm>
            <a:off x="4427984" y="1563638"/>
            <a:ext cx="4320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48896ED-C11F-4BB6-96AD-AC1C6FC2130C}"/>
              </a:ext>
            </a:extLst>
          </p:cNvPr>
          <p:cNvCxnSpPr>
            <a:cxnSpLocks/>
          </p:cNvCxnSpPr>
          <p:nvPr/>
        </p:nvCxnSpPr>
        <p:spPr>
          <a:xfrm flipV="1">
            <a:off x="5436096" y="1563638"/>
            <a:ext cx="1440160" cy="31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23F7516-0B40-4C19-A830-67235C21AA53}"/>
              </a:ext>
            </a:extLst>
          </p:cNvPr>
          <p:cNvCxnSpPr>
            <a:cxnSpLocks/>
          </p:cNvCxnSpPr>
          <p:nvPr/>
        </p:nvCxnSpPr>
        <p:spPr>
          <a:xfrm>
            <a:off x="251520" y="2499742"/>
            <a:ext cx="4320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9523BB7-1177-4CD8-9080-83F53A8CE9D1}"/>
              </a:ext>
            </a:extLst>
          </p:cNvPr>
          <p:cNvCxnSpPr>
            <a:cxnSpLocks/>
          </p:cNvCxnSpPr>
          <p:nvPr/>
        </p:nvCxnSpPr>
        <p:spPr>
          <a:xfrm>
            <a:off x="6074636" y="2859782"/>
            <a:ext cx="8736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4124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0" y="0"/>
            <a:ext cx="9144000" cy="5092030"/>
            <a:chOff x="0" y="0"/>
            <a:chExt cx="9144000" cy="50920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152400" y="152400"/>
              <a:ext cx="8812088" cy="47956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6187441-61AE-4AE1-97FA-526E65784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914" y="2797135"/>
            <a:ext cx="3150057" cy="2378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ounded Rectangle 26">
            <a:extLst>
              <a:ext uri="{FF2B5EF4-FFF2-40B4-BE49-F238E27FC236}">
                <a16:creationId xmlns:a16="http://schemas.microsoft.com/office/drawing/2014/main" id="{FEC54667-18E6-4A5F-92F1-D6224F3D0422}"/>
              </a:ext>
            </a:extLst>
          </p:cNvPr>
          <p:cNvSpPr/>
          <p:nvPr/>
        </p:nvSpPr>
        <p:spPr>
          <a:xfrm>
            <a:off x="17916" y="-16343"/>
            <a:ext cx="1749748" cy="42365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Ngắt câu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3E6F869-A7E9-4955-AAD0-065D26948D19}"/>
              </a:ext>
            </a:extLst>
          </p:cNvPr>
          <p:cNvCxnSpPr>
            <a:cxnSpLocks/>
          </p:cNvCxnSpPr>
          <p:nvPr/>
        </p:nvCxnSpPr>
        <p:spPr>
          <a:xfrm flipH="1">
            <a:off x="1507410" y="540736"/>
            <a:ext cx="94999" cy="31210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8800726-3828-4471-AFD0-E0617BCA1D06}"/>
              </a:ext>
            </a:extLst>
          </p:cNvPr>
          <p:cNvCxnSpPr>
            <a:cxnSpLocks/>
          </p:cNvCxnSpPr>
          <p:nvPr/>
        </p:nvCxnSpPr>
        <p:spPr>
          <a:xfrm flipH="1">
            <a:off x="3379618" y="545293"/>
            <a:ext cx="94999" cy="31210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710D3FF-8E02-42B5-81BB-FD3B3A322499}"/>
              </a:ext>
            </a:extLst>
          </p:cNvPr>
          <p:cNvCxnSpPr>
            <a:cxnSpLocks/>
          </p:cNvCxnSpPr>
          <p:nvPr/>
        </p:nvCxnSpPr>
        <p:spPr>
          <a:xfrm flipH="1">
            <a:off x="5948915" y="552774"/>
            <a:ext cx="94999" cy="31210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7473364-BD46-4BFC-8CAA-C68F3AE2156A}"/>
              </a:ext>
            </a:extLst>
          </p:cNvPr>
          <p:cNvCxnSpPr>
            <a:cxnSpLocks/>
          </p:cNvCxnSpPr>
          <p:nvPr/>
        </p:nvCxnSpPr>
        <p:spPr>
          <a:xfrm flipH="1">
            <a:off x="3385858" y="1622382"/>
            <a:ext cx="94999" cy="31210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FBB6347-6D05-4ADD-B82D-DCF619D645CB}"/>
              </a:ext>
            </a:extLst>
          </p:cNvPr>
          <p:cNvCxnSpPr>
            <a:cxnSpLocks/>
          </p:cNvCxnSpPr>
          <p:nvPr/>
        </p:nvCxnSpPr>
        <p:spPr>
          <a:xfrm flipH="1">
            <a:off x="3840897" y="1624877"/>
            <a:ext cx="94999" cy="31210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3230816-EF47-493B-BAAC-EA58037BDAA0}"/>
              </a:ext>
            </a:extLst>
          </p:cNvPr>
          <p:cNvCxnSpPr>
            <a:cxnSpLocks/>
          </p:cNvCxnSpPr>
          <p:nvPr/>
        </p:nvCxnSpPr>
        <p:spPr>
          <a:xfrm flipH="1">
            <a:off x="6539818" y="1620513"/>
            <a:ext cx="94999" cy="31210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0B9948D-C0E0-44A9-B5CB-69FC98BEDD9D}"/>
              </a:ext>
            </a:extLst>
          </p:cNvPr>
          <p:cNvCxnSpPr>
            <a:cxnSpLocks/>
          </p:cNvCxnSpPr>
          <p:nvPr/>
        </p:nvCxnSpPr>
        <p:spPr>
          <a:xfrm flipH="1">
            <a:off x="6497562" y="1620513"/>
            <a:ext cx="94999" cy="31210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A3DF5AB-738A-41F1-8D19-0C0B6CC6743A}"/>
              </a:ext>
            </a:extLst>
          </p:cNvPr>
          <p:cNvCxnSpPr>
            <a:cxnSpLocks/>
          </p:cNvCxnSpPr>
          <p:nvPr/>
        </p:nvCxnSpPr>
        <p:spPr>
          <a:xfrm flipH="1">
            <a:off x="7562508" y="1603401"/>
            <a:ext cx="94999" cy="31210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B99AE0-63B6-4946-A561-A918E6B29BA5}"/>
              </a:ext>
            </a:extLst>
          </p:cNvPr>
          <p:cNvCxnSpPr>
            <a:cxnSpLocks/>
          </p:cNvCxnSpPr>
          <p:nvPr/>
        </p:nvCxnSpPr>
        <p:spPr>
          <a:xfrm flipH="1">
            <a:off x="7619425" y="1620513"/>
            <a:ext cx="94999" cy="31210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A208F05-24A4-4D1E-A06E-B63B8DC43783}"/>
              </a:ext>
            </a:extLst>
          </p:cNvPr>
          <p:cNvCxnSpPr>
            <a:cxnSpLocks/>
          </p:cNvCxnSpPr>
          <p:nvPr/>
        </p:nvCxnSpPr>
        <p:spPr>
          <a:xfrm flipH="1">
            <a:off x="8738021" y="1608234"/>
            <a:ext cx="94999" cy="31210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BF16A81-DAE0-4978-9829-03BE34079D31}"/>
              </a:ext>
            </a:extLst>
          </p:cNvPr>
          <p:cNvCxnSpPr>
            <a:cxnSpLocks/>
          </p:cNvCxnSpPr>
          <p:nvPr/>
        </p:nvCxnSpPr>
        <p:spPr>
          <a:xfrm flipH="1">
            <a:off x="8785261" y="1613987"/>
            <a:ext cx="94999" cy="31210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3C4691-6CF4-4761-8E38-46D7DD984F03}"/>
              </a:ext>
            </a:extLst>
          </p:cNvPr>
          <p:cNvCxnSpPr>
            <a:cxnSpLocks/>
          </p:cNvCxnSpPr>
          <p:nvPr/>
        </p:nvCxnSpPr>
        <p:spPr>
          <a:xfrm flipH="1">
            <a:off x="1582666" y="867853"/>
            <a:ext cx="94999" cy="31210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50A9390-02FE-4503-B509-DE0D240DE349}"/>
              </a:ext>
            </a:extLst>
          </p:cNvPr>
          <p:cNvCxnSpPr>
            <a:cxnSpLocks/>
          </p:cNvCxnSpPr>
          <p:nvPr/>
        </p:nvCxnSpPr>
        <p:spPr>
          <a:xfrm flipH="1">
            <a:off x="1649907" y="871188"/>
            <a:ext cx="94999" cy="31210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167F712-DB49-4882-87F2-C84BE9FFF379}"/>
              </a:ext>
            </a:extLst>
          </p:cNvPr>
          <p:cNvCxnSpPr>
            <a:cxnSpLocks/>
          </p:cNvCxnSpPr>
          <p:nvPr/>
        </p:nvCxnSpPr>
        <p:spPr>
          <a:xfrm flipH="1">
            <a:off x="1092625" y="2436223"/>
            <a:ext cx="94999" cy="31210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473C537-52BC-4C8D-8C3E-5A8566A77962}"/>
              </a:ext>
            </a:extLst>
          </p:cNvPr>
          <p:cNvCxnSpPr>
            <a:cxnSpLocks/>
          </p:cNvCxnSpPr>
          <p:nvPr/>
        </p:nvCxnSpPr>
        <p:spPr>
          <a:xfrm flipH="1">
            <a:off x="2267744" y="2436222"/>
            <a:ext cx="94999" cy="31210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2D7C094-D0EF-4958-A2CC-75ABC7322C2B}"/>
              </a:ext>
            </a:extLst>
          </p:cNvPr>
          <p:cNvCxnSpPr>
            <a:cxnSpLocks/>
          </p:cNvCxnSpPr>
          <p:nvPr/>
        </p:nvCxnSpPr>
        <p:spPr>
          <a:xfrm flipH="1">
            <a:off x="5724128" y="2436221"/>
            <a:ext cx="94999" cy="31210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0225FC0-906A-4E9C-850A-3345FBFA5F70}"/>
              </a:ext>
            </a:extLst>
          </p:cNvPr>
          <p:cNvCxnSpPr>
            <a:cxnSpLocks/>
          </p:cNvCxnSpPr>
          <p:nvPr/>
        </p:nvCxnSpPr>
        <p:spPr>
          <a:xfrm flipH="1">
            <a:off x="8456506" y="2440279"/>
            <a:ext cx="94999" cy="31210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A52A3DF-9944-4299-8B1F-B2DFF41BFDEF}"/>
              </a:ext>
            </a:extLst>
          </p:cNvPr>
          <p:cNvCxnSpPr>
            <a:cxnSpLocks/>
          </p:cNvCxnSpPr>
          <p:nvPr/>
        </p:nvCxnSpPr>
        <p:spPr>
          <a:xfrm flipH="1">
            <a:off x="8523747" y="2462652"/>
            <a:ext cx="94999" cy="31210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C8FB45DD-AFE4-4641-A805-4A8B430EAE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30" y="3022828"/>
            <a:ext cx="3629025" cy="1847850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CA576A53-28C5-4D5E-A73C-C502D73AB9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78" y="2347086"/>
            <a:ext cx="8620382" cy="656712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9B82C6B9-7357-4033-80C7-8C00F6B6FB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38927"/>
            <a:ext cx="8914101" cy="579126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54793528-71CF-43D5-9E88-91CAA93B5E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11066"/>
            <a:ext cx="8296182" cy="83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756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7" y="-223"/>
            <a:ext cx="9144793" cy="5143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" y="-223"/>
            <a:ext cx="9048773" cy="5143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7659" y="105785"/>
            <a:ext cx="1353429" cy="1499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97" y="4274780"/>
            <a:ext cx="9144793" cy="937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63241" y="1567474"/>
            <a:ext cx="5322269" cy="2437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66800" y="1472010"/>
            <a:ext cx="608129" cy="530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84814" y="2689569"/>
            <a:ext cx="1623201" cy="1746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76344" y="4385778"/>
            <a:ext cx="685859" cy="621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409532" y="4595181"/>
            <a:ext cx="553260" cy="46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26904" y="3633776"/>
            <a:ext cx="1458595" cy="1508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024091" y="3542645"/>
            <a:ext cx="690432" cy="36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63396" y="312784"/>
            <a:ext cx="841321" cy="429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248912" y="543691"/>
            <a:ext cx="695004" cy="39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311998" y="1352835"/>
            <a:ext cx="594412" cy="34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0DE518-CF63-40E0-9CDD-80A2EF555BD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229" y="1901355"/>
            <a:ext cx="4492773" cy="168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50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0" y="0"/>
            <a:ext cx="9144000" cy="5092030"/>
            <a:chOff x="0" y="0"/>
            <a:chExt cx="9144000" cy="50920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45028" y="152400"/>
              <a:ext cx="9021318" cy="4867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6187441-61AE-4AE1-97FA-526E65784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2899248"/>
            <a:ext cx="3014804" cy="2276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115D1E2A-54FB-4719-A126-79C8A06D223E}"/>
              </a:ext>
            </a:extLst>
          </p:cNvPr>
          <p:cNvSpPr/>
          <p:nvPr/>
        </p:nvSpPr>
        <p:spPr>
          <a:xfrm>
            <a:off x="0" y="0"/>
            <a:ext cx="3635896" cy="509695"/>
          </a:xfrm>
          <a:prstGeom prst="roundRect">
            <a:avLst/>
          </a:prstGeom>
          <a:solidFill>
            <a:srgbClr val="66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Từ nào em chưa hiểu?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B5BD4ED-4EE4-48E2-A045-77A992FB46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8" y="483518"/>
            <a:ext cx="8811576" cy="437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400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5D6AC78B-F05B-4794-811D-D61C18D23B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" y="354377"/>
            <a:ext cx="1635646" cy="1635646"/>
          </a:xfrm>
          <a:prstGeom prst="rect">
            <a:avLst/>
          </a:prstGeom>
        </p:spPr>
      </p:pic>
      <p:sp>
        <p:nvSpPr>
          <p:cNvPr id="24" name="Rounded Rectangle 3">
            <a:extLst>
              <a:ext uri="{FF2B5EF4-FFF2-40B4-BE49-F238E27FC236}">
                <a16:creationId xmlns:a16="http://schemas.microsoft.com/office/drawing/2014/main" id="{18786087-A7D5-4BA3-8D54-8C400F4721FA}"/>
              </a:ext>
            </a:extLst>
          </p:cNvPr>
          <p:cNvSpPr/>
          <p:nvPr/>
        </p:nvSpPr>
        <p:spPr>
          <a:xfrm>
            <a:off x="1547664" y="987574"/>
            <a:ext cx="6840760" cy="5463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496E9C"/>
            </a:solidFill>
            <a:prstDash val="dash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Thốt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bật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c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đột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ngột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5" name="Rounded Rectangle 3">
            <a:extLst>
              <a:ext uri="{FF2B5EF4-FFF2-40B4-BE49-F238E27FC236}">
                <a16:creationId xmlns:a16="http://schemas.microsoft.com/office/drawing/2014/main" id="{EB2858E1-1432-45C0-9E2A-FF4885DBBD95}"/>
              </a:ext>
            </a:extLst>
          </p:cNvPr>
          <p:cNvSpPr/>
          <p:nvPr/>
        </p:nvSpPr>
        <p:spPr>
          <a:xfrm>
            <a:off x="899592" y="2275183"/>
            <a:ext cx="6840760" cy="427462"/>
          </a:xfrm>
          <a:prstGeom prst="roundRect">
            <a:avLst/>
          </a:prstGeom>
          <a:solidFill>
            <a:srgbClr val="FFD5D5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Cực kì: mức độ rất cao, không thể cao hơn được nữa.</a:t>
            </a:r>
          </a:p>
        </p:txBody>
      </p:sp>
      <p:sp>
        <p:nvSpPr>
          <p:cNvPr id="26" name="Rounded Rectangle 3">
            <a:extLst>
              <a:ext uri="{FF2B5EF4-FFF2-40B4-BE49-F238E27FC236}">
                <a16:creationId xmlns:a16="http://schemas.microsoft.com/office/drawing/2014/main" id="{27EC0F26-64C5-48ED-896A-8476F6ACFDD6}"/>
              </a:ext>
            </a:extLst>
          </p:cNvPr>
          <p:cNvSpPr/>
          <p:nvPr/>
        </p:nvSpPr>
        <p:spPr>
          <a:xfrm>
            <a:off x="395536" y="3633682"/>
            <a:ext cx="5688632" cy="738268"/>
          </a:xfrm>
          <a:prstGeom prst="roundRect">
            <a:avLst/>
          </a:prstGeom>
          <a:solidFill>
            <a:srgbClr val="D5FEB4"/>
          </a:solidFill>
          <a:ln>
            <a:solidFill>
              <a:srgbClr val="51AB04"/>
            </a:solidFill>
            <a:prstDash val="dash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2400"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nh đồng: khoảng đất rộng v</a:t>
            </a:r>
            <a:r>
              <a:rPr lang="vi-VN" sz="2400"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bằng phẳng để c</a:t>
            </a:r>
            <a:r>
              <a:rPr lang="vi-VN" sz="2400"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y cấy, trồng trọt.</a:t>
            </a:r>
          </a:p>
        </p:txBody>
      </p:sp>
      <p:pic>
        <p:nvPicPr>
          <p:cNvPr id="1026" name="Picture 2" descr="Thuyết minh Xanh xanh Mường Thanh">
            <a:extLst>
              <a:ext uri="{FF2B5EF4-FFF2-40B4-BE49-F238E27FC236}">
                <a16:creationId xmlns:a16="http://schemas.microsoft.com/office/drawing/2014/main" id="{A4705225-6951-4084-85C2-67A7416C8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17" y="3066499"/>
            <a:ext cx="2762329" cy="1787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2502596-28EA-4E28-BB97-82FC8175E0A3}"/>
              </a:ext>
            </a:extLst>
          </p:cNvPr>
          <p:cNvSpPr/>
          <p:nvPr/>
        </p:nvSpPr>
        <p:spPr>
          <a:xfrm>
            <a:off x="133639" y="1710568"/>
            <a:ext cx="9012476" cy="427462"/>
          </a:xfrm>
          <a:custGeom>
            <a:avLst/>
            <a:gdLst>
              <a:gd name="connsiteX0" fmla="*/ 0 w 9012476"/>
              <a:gd name="connsiteY0" fmla="*/ 427462 h 427462"/>
              <a:gd name="connsiteX1" fmla="*/ 150312 w 9012476"/>
              <a:gd name="connsiteY1" fmla="*/ 396147 h 427462"/>
              <a:gd name="connsiteX2" fmla="*/ 169101 w 9012476"/>
              <a:gd name="connsiteY2" fmla="*/ 383621 h 427462"/>
              <a:gd name="connsiteX3" fmla="*/ 231731 w 9012476"/>
              <a:gd name="connsiteY3" fmla="*/ 371095 h 427462"/>
              <a:gd name="connsiteX4" fmla="*/ 388306 w 9012476"/>
              <a:gd name="connsiteY4" fmla="*/ 346042 h 427462"/>
              <a:gd name="connsiteX5" fmla="*/ 444674 w 9012476"/>
              <a:gd name="connsiteY5" fmla="*/ 327253 h 427462"/>
              <a:gd name="connsiteX6" fmla="*/ 688931 w 9012476"/>
              <a:gd name="connsiteY6" fmla="*/ 295938 h 427462"/>
              <a:gd name="connsiteX7" fmla="*/ 739035 w 9012476"/>
              <a:gd name="connsiteY7" fmla="*/ 289675 h 427462"/>
              <a:gd name="connsiteX8" fmla="*/ 914400 w 9012476"/>
              <a:gd name="connsiteY8" fmla="*/ 264623 h 427462"/>
              <a:gd name="connsiteX9" fmla="*/ 989556 w 9012476"/>
              <a:gd name="connsiteY9" fmla="*/ 258360 h 427462"/>
              <a:gd name="connsiteX10" fmla="*/ 1077238 w 9012476"/>
              <a:gd name="connsiteY10" fmla="*/ 245834 h 427462"/>
              <a:gd name="connsiteX11" fmla="*/ 1171183 w 9012476"/>
              <a:gd name="connsiteY11" fmla="*/ 239571 h 427462"/>
              <a:gd name="connsiteX12" fmla="*/ 1258865 w 9012476"/>
              <a:gd name="connsiteY12" fmla="*/ 220782 h 427462"/>
              <a:gd name="connsiteX13" fmla="*/ 1659698 w 9012476"/>
              <a:gd name="connsiteY13" fmla="*/ 220782 h 427462"/>
              <a:gd name="connsiteX14" fmla="*/ 1803748 w 9012476"/>
              <a:gd name="connsiteY14" fmla="*/ 233308 h 427462"/>
              <a:gd name="connsiteX15" fmla="*/ 1860115 w 9012476"/>
              <a:gd name="connsiteY15" fmla="*/ 245834 h 427462"/>
              <a:gd name="connsiteX16" fmla="*/ 2022953 w 9012476"/>
              <a:gd name="connsiteY16" fmla="*/ 258360 h 427462"/>
              <a:gd name="connsiteX17" fmla="*/ 2235895 w 9012476"/>
              <a:gd name="connsiteY17" fmla="*/ 283412 h 427462"/>
              <a:gd name="connsiteX18" fmla="*/ 2467627 w 9012476"/>
              <a:gd name="connsiteY18" fmla="*/ 308464 h 427462"/>
              <a:gd name="connsiteX19" fmla="*/ 2668043 w 9012476"/>
              <a:gd name="connsiteY19" fmla="*/ 333516 h 427462"/>
              <a:gd name="connsiteX20" fmla="*/ 2755726 w 9012476"/>
              <a:gd name="connsiteY20" fmla="*/ 339779 h 427462"/>
              <a:gd name="connsiteX21" fmla="*/ 2962405 w 9012476"/>
              <a:gd name="connsiteY21" fmla="*/ 358569 h 427462"/>
              <a:gd name="connsiteX22" fmla="*/ 3062613 w 9012476"/>
              <a:gd name="connsiteY22" fmla="*/ 371095 h 427462"/>
              <a:gd name="connsiteX23" fmla="*/ 3162822 w 9012476"/>
              <a:gd name="connsiteY23" fmla="*/ 377358 h 427462"/>
              <a:gd name="connsiteX24" fmla="*/ 3231715 w 9012476"/>
              <a:gd name="connsiteY24" fmla="*/ 383621 h 427462"/>
              <a:gd name="connsiteX25" fmla="*/ 3313134 w 9012476"/>
              <a:gd name="connsiteY25" fmla="*/ 389884 h 427462"/>
              <a:gd name="connsiteX26" fmla="*/ 4089748 w 9012476"/>
              <a:gd name="connsiteY26" fmla="*/ 377358 h 427462"/>
              <a:gd name="connsiteX27" fmla="*/ 4158641 w 9012476"/>
              <a:gd name="connsiteY27" fmla="*/ 358569 h 427462"/>
              <a:gd name="connsiteX28" fmla="*/ 4221271 w 9012476"/>
              <a:gd name="connsiteY28" fmla="*/ 352305 h 427462"/>
              <a:gd name="connsiteX29" fmla="*/ 4496843 w 9012476"/>
              <a:gd name="connsiteY29" fmla="*/ 327253 h 427462"/>
              <a:gd name="connsiteX30" fmla="*/ 4665945 w 9012476"/>
              <a:gd name="connsiteY30" fmla="*/ 283412 h 427462"/>
              <a:gd name="connsiteX31" fmla="*/ 4828783 w 9012476"/>
              <a:gd name="connsiteY31" fmla="*/ 245834 h 427462"/>
              <a:gd name="connsiteX32" fmla="*/ 4928991 w 9012476"/>
              <a:gd name="connsiteY32" fmla="*/ 201993 h 427462"/>
              <a:gd name="connsiteX33" fmla="*/ 4997885 w 9012476"/>
              <a:gd name="connsiteY33" fmla="*/ 189467 h 427462"/>
              <a:gd name="connsiteX34" fmla="*/ 5079304 w 9012476"/>
              <a:gd name="connsiteY34" fmla="*/ 164415 h 427462"/>
              <a:gd name="connsiteX35" fmla="*/ 5179512 w 9012476"/>
              <a:gd name="connsiteY35" fmla="*/ 126837 h 427462"/>
              <a:gd name="connsiteX36" fmla="*/ 5367402 w 9012476"/>
              <a:gd name="connsiteY36" fmla="*/ 82996 h 427462"/>
              <a:gd name="connsiteX37" fmla="*/ 5430032 w 9012476"/>
              <a:gd name="connsiteY37" fmla="*/ 76733 h 427462"/>
              <a:gd name="connsiteX38" fmla="*/ 5749446 w 9012476"/>
              <a:gd name="connsiteY38" fmla="*/ 14103 h 427462"/>
              <a:gd name="connsiteX39" fmla="*/ 5824602 w 9012476"/>
              <a:gd name="connsiteY39" fmla="*/ 1577 h 427462"/>
              <a:gd name="connsiteX40" fmla="*/ 6501008 w 9012476"/>
              <a:gd name="connsiteY40" fmla="*/ 26629 h 427462"/>
              <a:gd name="connsiteX41" fmla="*/ 6795369 w 9012476"/>
              <a:gd name="connsiteY41" fmla="*/ 76733 h 427462"/>
              <a:gd name="connsiteX42" fmla="*/ 6976997 w 9012476"/>
              <a:gd name="connsiteY42" fmla="*/ 139363 h 427462"/>
              <a:gd name="connsiteX43" fmla="*/ 7058416 w 9012476"/>
              <a:gd name="connsiteY43" fmla="*/ 170678 h 427462"/>
              <a:gd name="connsiteX44" fmla="*/ 7146098 w 9012476"/>
              <a:gd name="connsiteY44" fmla="*/ 189467 h 427462"/>
              <a:gd name="connsiteX45" fmla="*/ 7371567 w 9012476"/>
              <a:gd name="connsiteY45" fmla="*/ 233308 h 427462"/>
              <a:gd name="connsiteX46" fmla="*/ 7672191 w 9012476"/>
              <a:gd name="connsiteY46" fmla="*/ 245834 h 427462"/>
              <a:gd name="connsiteX47" fmla="*/ 7759874 w 9012476"/>
              <a:gd name="connsiteY47" fmla="*/ 252097 h 427462"/>
              <a:gd name="connsiteX48" fmla="*/ 8173232 w 9012476"/>
              <a:gd name="connsiteY48" fmla="*/ 239571 h 427462"/>
              <a:gd name="connsiteX49" fmla="*/ 8304756 w 9012476"/>
              <a:gd name="connsiteY49" fmla="*/ 208256 h 427462"/>
              <a:gd name="connsiteX50" fmla="*/ 8455068 w 9012476"/>
              <a:gd name="connsiteY50" fmla="*/ 195730 h 427462"/>
              <a:gd name="connsiteX51" fmla="*/ 8693063 w 9012476"/>
              <a:gd name="connsiteY51" fmla="*/ 176941 h 427462"/>
              <a:gd name="connsiteX52" fmla="*/ 8755693 w 9012476"/>
              <a:gd name="connsiteY52" fmla="*/ 170678 h 427462"/>
              <a:gd name="connsiteX53" fmla="*/ 8849638 w 9012476"/>
              <a:gd name="connsiteY53" fmla="*/ 158152 h 427462"/>
              <a:gd name="connsiteX54" fmla="*/ 8949846 w 9012476"/>
              <a:gd name="connsiteY54" fmla="*/ 145626 h 427462"/>
              <a:gd name="connsiteX55" fmla="*/ 9012476 w 9012476"/>
              <a:gd name="connsiteY55" fmla="*/ 120574 h 4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012476" h="427462">
                <a:moveTo>
                  <a:pt x="0" y="427462"/>
                </a:moveTo>
                <a:cubicBezTo>
                  <a:pt x="50104" y="417024"/>
                  <a:pt x="107728" y="424536"/>
                  <a:pt x="150312" y="396147"/>
                </a:cubicBezTo>
                <a:cubicBezTo>
                  <a:pt x="156575" y="391972"/>
                  <a:pt x="161907" y="385835"/>
                  <a:pt x="169101" y="383621"/>
                </a:cubicBezTo>
                <a:cubicBezTo>
                  <a:pt x="189450" y="377360"/>
                  <a:pt x="210772" y="374838"/>
                  <a:pt x="231731" y="371095"/>
                </a:cubicBezTo>
                <a:cubicBezTo>
                  <a:pt x="316613" y="355937"/>
                  <a:pt x="323186" y="355345"/>
                  <a:pt x="388306" y="346042"/>
                </a:cubicBezTo>
                <a:cubicBezTo>
                  <a:pt x="407095" y="339779"/>
                  <a:pt x="425180" y="330752"/>
                  <a:pt x="444674" y="327253"/>
                </a:cubicBezTo>
                <a:cubicBezTo>
                  <a:pt x="539183" y="310290"/>
                  <a:pt x="603312" y="306011"/>
                  <a:pt x="688931" y="295938"/>
                </a:cubicBezTo>
                <a:lnTo>
                  <a:pt x="739035" y="289675"/>
                </a:lnTo>
                <a:cubicBezTo>
                  <a:pt x="797522" y="281552"/>
                  <a:pt x="855556" y="269527"/>
                  <a:pt x="914400" y="264623"/>
                </a:cubicBezTo>
                <a:cubicBezTo>
                  <a:pt x="939452" y="262535"/>
                  <a:pt x="964583" y="261242"/>
                  <a:pt x="989556" y="258360"/>
                </a:cubicBezTo>
                <a:cubicBezTo>
                  <a:pt x="1018885" y="254976"/>
                  <a:pt x="1047871" y="248872"/>
                  <a:pt x="1077238" y="245834"/>
                </a:cubicBezTo>
                <a:cubicBezTo>
                  <a:pt x="1108456" y="242605"/>
                  <a:pt x="1139868" y="241659"/>
                  <a:pt x="1171183" y="239571"/>
                </a:cubicBezTo>
                <a:cubicBezTo>
                  <a:pt x="1200410" y="233308"/>
                  <a:pt x="1229157" y="224083"/>
                  <a:pt x="1258865" y="220782"/>
                </a:cubicBezTo>
                <a:cubicBezTo>
                  <a:pt x="1374580" y="207925"/>
                  <a:pt x="1559936" y="218407"/>
                  <a:pt x="1659698" y="220782"/>
                </a:cubicBezTo>
                <a:cubicBezTo>
                  <a:pt x="1707715" y="224957"/>
                  <a:pt x="1755922" y="227330"/>
                  <a:pt x="1803748" y="233308"/>
                </a:cubicBezTo>
                <a:cubicBezTo>
                  <a:pt x="1822847" y="235695"/>
                  <a:pt x="1840992" y="243649"/>
                  <a:pt x="1860115" y="245834"/>
                </a:cubicBezTo>
                <a:cubicBezTo>
                  <a:pt x="1914203" y="252015"/>
                  <a:pt x="2022953" y="258360"/>
                  <a:pt x="2022953" y="258360"/>
                </a:cubicBezTo>
                <a:cubicBezTo>
                  <a:pt x="2277873" y="306157"/>
                  <a:pt x="1958861" y="250820"/>
                  <a:pt x="2235895" y="283412"/>
                </a:cubicBezTo>
                <a:cubicBezTo>
                  <a:pt x="2522231" y="317098"/>
                  <a:pt x="2117493" y="291791"/>
                  <a:pt x="2467627" y="308464"/>
                </a:cubicBezTo>
                <a:cubicBezTo>
                  <a:pt x="2553515" y="320734"/>
                  <a:pt x="2576196" y="324905"/>
                  <a:pt x="2668043" y="333516"/>
                </a:cubicBezTo>
                <a:cubicBezTo>
                  <a:pt x="2697217" y="336251"/>
                  <a:pt x="2726529" y="337294"/>
                  <a:pt x="2755726" y="339779"/>
                </a:cubicBezTo>
                <a:lnTo>
                  <a:pt x="2962405" y="358569"/>
                </a:lnTo>
                <a:cubicBezTo>
                  <a:pt x="2995894" y="361986"/>
                  <a:pt x="3029097" y="367953"/>
                  <a:pt x="3062613" y="371095"/>
                </a:cubicBezTo>
                <a:cubicBezTo>
                  <a:pt x="3095935" y="374219"/>
                  <a:pt x="3129445" y="374886"/>
                  <a:pt x="3162822" y="377358"/>
                </a:cubicBezTo>
                <a:cubicBezTo>
                  <a:pt x="3185818" y="379061"/>
                  <a:pt x="3208736" y="381706"/>
                  <a:pt x="3231715" y="383621"/>
                </a:cubicBezTo>
                <a:lnTo>
                  <a:pt x="3313134" y="389884"/>
                </a:lnTo>
                <a:cubicBezTo>
                  <a:pt x="3572005" y="385709"/>
                  <a:pt x="3831020" y="386940"/>
                  <a:pt x="4089748" y="377358"/>
                </a:cubicBezTo>
                <a:cubicBezTo>
                  <a:pt x="4113535" y="376477"/>
                  <a:pt x="4135258" y="363023"/>
                  <a:pt x="4158641" y="358569"/>
                </a:cubicBezTo>
                <a:cubicBezTo>
                  <a:pt x="4179251" y="354643"/>
                  <a:pt x="4200380" y="354239"/>
                  <a:pt x="4221271" y="352305"/>
                </a:cubicBezTo>
                <a:lnTo>
                  <a:pt x="4496843" y="327253"/>
                </a:lnTo>
                <a:cubicBezTo>
                  <a:pt x="4802640" y="256685"/>
                  <a:pt x="4338938" y="365164"/>
                  <a:pt x="4665945" y="283412"/>
                </a:cubicBezTo>
                <a:cubicBezTo>
                  <a:pt x="4695959" y="275908"/>
                  <a:pt x="4796262" y="257449"/>
                  <a:pt x="4828783" y="245834"/>
                </a:cubicBezTo>
                <a:cubicBezTo>
                  <a:pt x="4863118" y="233571"/>
                  <a:pt x="4894402" y="213522"/>
                  <a:pt x="4928991" y="201993"/>
                </a:cubicBezTo>
                <a:cubicBezTo>
                  <a:pt x="4951134" y="194612"/>
                  <a:pt x="4975241" y="195128"/>
                  <a:pt x="4997885" y="189467"/>
                </a:cubicBezTo>
                <a:cubicBezTo>
                  <a:pt x="5025433" y="182580"/>
                  <a:pt x="5052460" y="173672"/>
                  <a:pt x="5079304" y="164415"/>
                </a:cubicBezTo>
                <a:cubicBezTo>
                  <a:pt x="5113029" y="152786"/>
                  <a:pt x="5145462" y="137478"/>
                  <a:pt x="5179512" y="126837"/>
                </a:cubicBezTo>
                <a:cubicBezTo>
                  <a:pt x="5207702" y="118028"/>
                  <a:pt x="5333750" y="88605"/>
                  <a:pt x="5367402" y="82996"/>
                </a:cubicBezTo>
                <a:cubicBezTo>
                  <a:pt x="5388097" y="79547"/>
                  <a:pt x="5409155" y="78821"/>
                  <a:pt x="5430032" y="76733"/>
                </a:cubicBezTo>
                <a:cubicBezTo>
                  <a:pt x="5685948" y="12754"/>
                  <a:pt x="5578203" y="25519"/>
                  <a:pt x="5749446" y="14103"/>
                </a:cubicBezTo>
                <a:cubicBezTo>
                  <a:pt x="5774498" y="9928"/>
                  <a:pt x="5799204" y="1577"/>
                  <a:pt x="5824602" y="1577"/>
                </a:cubicBezTo>
                <a:cubicBezTo>
                  <a:pt x="6505781" y="1577"/>
                  <a:pt x="6203647" y="-9415"/>
                  <a:pt x="6501008" y="26629"/>
                </a:cubicBezTo>
                <a:cubicBezTo>
                  <a:pt x="6593550" y="37846"/>
                  <a:pt x="6710210" y="44799"/>
                  <a:pt x="6795369" y="76733"/>
                </a:cubicBezTo>
                <a:cubicBezTo>
                  <a:pt x="7115694" y="196854"/>
                  <a:pt x="6707440" y="46055"/>
                  <a:pt x="6976997" y="139363"/>
                </a:cubicBezTo>
                <a:cubicBezTo>
                  <a:pt x="7004475" y="148875"/>
                  <a:pt x="7030536" y="162417"/>
                  <a:pt x="7058416" y="170678"/>
                </a:cubicBezTo>
                <a:cubicBezTo>
                  <a:pt x="7087075" y="179170"/>
                  <a:pt x="7116973" y="182746"/>
                  <a:pt x="7146098" y="189467"/>
                </a:cubicBezTo>
                <a:cubicBezTo>
                  <a:pt x="7228402" y="208460"/>
                  <a:pt x="7278656" y="227843"/>
                  <a:pt x="7371567" y="233308"/>
                </a:cubicBezTo>
                <a:cubicBezTo>
                  <a:pt x="7542678" y="243373"/>
                  <a:pt x="7442505" y="238425"/>
                  <a:pt x="7672191" y="245834"/>
                </a:cubicBezTo>
                <a:cubicBezTo>
                  <a:pt x="7701419" y="247922"/>
                  <a:pt x="7730572" y="252097"/>
                  <a:pt x="7759874" y="252097"/>
                </a:cubicBezTo>
                <a:cubicBezTo>
                  <a:pt x="8065203" y="252097"/>
                  <a:pt x="8006164" y="256278"/>
                  <a:pt x="8173232" y="239571"/>
                </a:cubicBezTo>
                <a:cubicBezTo>
                  <a:pt x="8181219" y="237574"/>
                  <a:pt x="8287163" y="210388"/>
                  <a:pt x="8304756" y="208256"/>
                </a:cubicBezTo>
                <a:cubicBezTo>
                  <a:pt x="8354668" y="202206"/>
                  <a:pt x="8404953" y="199772"/>
                  <a:pt x="8455068" y="195730"/>
                </a:cubicBezTo>
                <a:cubicBezTo>
                  <a:pt x="8534389" y="189333"/>
                  <a:pt x="8613879" y="184859"/>
                  <a:pt x="8693063" y="176941"/>
                </a:cubicBezTo>
                <a:lnTo>
                  <a:pt x="8755693" y="170678"/>
                </a:lnTo>
                <a:cubicBezTo>
                  <a:pt x="8787060" y="166914"/>
                  <a:pt x="8818271" y="161916"/>
                  <a:pt x="8849638" y="158152"/>
                </a:cubicBezTo>
                <a:cubicBezTo>
                  <a:pt x="8957161" y="145249"/>
                  <a:pt x="8872049" y="158592"/>
                  <a:pt x="8949846" y="145626"/>
                </a:cubicBezTo>
                <a:lnTo>
                  <a:pt x="9012476" y="120574"/>
                </a:lnTo>
              </a:path>
            </a:pathLst>
          </a:custGeom>
          <a:noFill/>
          <a:ln w="19050"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ED0EC1D-D437-4F1F-986E-8734A4E8B4F2}"/>
              </a:ext>
            </a:extLst>
          </p:cNvPr>
          <p:cNvSpPr/>
          <p:nvPr/>
        </p:nvSpPr>
        <p:spPr>
          <a:xfrm>
            <a:off x="165054" y="2813844"/>
            <a:ext cx="9050055" cy="682685"/>
          </a:xfrm>
          <a:custGeom>
            <a:avLst/>
            <a:gdLst>
              <a:gd name="connsiteX0" fmla="*/ 0 w 9050055"/>
              <a:gd name="connsiteY0" fmla="*/ 369534 h 682685"/>
              <a:gd name="connsiteX1" fmla="*/ 106472 w 9050055"/>
              <a:gd name="connsiteY1" fmla="*/ 382060 h 682685"/>
              <a:gd name="connsiteX2" fmla="*/ 150313 w 9050055"/>
              <a:gd name="connsiteY2" fmla="*/ 400849 h 682685"/>
              <a:gd name="connsiteX3" fmla="*/ 175365 w 9050055"/>
              <a:gd name="connsiteY3" fmla="*/ 407112 h 682685"/>
              <a:gd name="connsiteX4" fmla="*/ 237995 w 9050055"/>
              <a:gd name="connsiteY4" fmla="*/ 438427 h 682685"/>
              <a:gd name="connsiteX5" fmla="*/ 331940 w 9050055"/>
              <a:gd name="connsiteY5" fmla="*/ 469742 h 682685"/>
              <a:gd name="connsiteX6" fmla="*/ 450937 w 9050055"/>
              <a:gd name="connsiteY6" fmla="*/ 526109 h 682685"/>
              <a:gd name="connsiteX7" fmla="*/ 613776 w 9050055"/>
              <a:gd name="connsiteY7" fmla="*/ 563687 h 682685"/>
              <a:gd name="connsiteX8" fmla="*/ 726510 w 9050055"/>
              <a:gd name="connsiteY8" fmla="*/ 588739 h 682685"/>
              <a:gd name="connsiteX9" fmla="*/ 795403 w 9050055"/>
              <a:gd name="connsiteY9" fmla="*/ 595002 h 682685"/>
              <a:gd name="connsiteX10" fmla="*/ 983293 w 9050055"/>
              <a:gd name="connsiteY10" fmla="*/ 632580 h 682685"/>
              <a:gd name="connsiteX11" fmla="*/ 1089765 w 9050055"/>
              <a:gd name="connsiteY11" fmla="*/ 645106 h 682685"/>
              <a:gd name="connsiteX12" fmla="*/ 1340285 w 9050055"/>
              <a:gd name="connsiteY12" fmla="*/ 676422 h 682685"/>
              <a:gd name="connsiteX13" fmla="*/ 1791222 w 9050055"/>
              <a:gd name="connsiteY13" fmla="*/ 682685 h 682685"/>
              <a:gd name="connsiteX14" fmla="*/ 2223370 w 9050055"/>
              <a:gd name="connsiteY14" fmla="*/ 676422 h 682685"/>
              <a:gd name="connsiteX15" fmla="*/ 2361157 w 9050055"/>
              <a:gd name="connsiteY15" fmla="*/ 651369 h 682685"/>
              <a:gd name="connsiteX16" fmla="*/ 2611677 w 9050055"/>
              <a:gd name="connsiteY16" fmla="*/ 588739 h 682685"/>
              <a:gd name="connsiteX17" fmla="*/ 2718148 w 9050055"/>
              <a:gd name="connsiteY17" fmla="*/ 569950 h 682685"/>
              <a:gd name="connsiteX18" fmla="*/ 2987458 w 9050055"/>
              <a:gd name="connsiteY18" fmla="*/ 526109 h 682685"/>
              <a:gd name="connsiteX19" fmla="*/ 3194137 w 9050055"/>
              <a:gd name="connsiteY19" fmla="*/ 463479 h 682685"/>
              <a:gd name="connsiteX20" fmla="*/ 3382028 w 9050055"/>
              <a:gd name="connsiteY20" fmla="*/ 425901 h 682685"/>
              <a:gd name="connsiteX21" fmla="*/ 3475973 w 9050055"/>
              <a:gd name="connsiteY21" fmla="*/ 388323 h 682685"/>
              <a:gd name="connsiteX22" fmla="*/ 3632548 w 9050055"/>
              <a:gd name="connsiteY22" fmla="*/ 382060 h 682685"/>
              <a:gd name="connsiteX23" fmla="*/ 3851754 w 9050055"/>
              <a:gd name="connsiteY23" fmla="*/ 369534 h 682685"/>
              <a:gd name="connsiteX24" fmla="*/ 4227535 w 9050055"/>
              <a:gd name="connsiteY24" fmla="*/ 375797 h 682685"/>
              <a:gd name="connsiteX25" fmla="*/ 4334006 w 9050055"/>
              <a:gd name="connsiteY25" fmla="*/ 407112 h 682685"/>
              <a:gd name="connsiteX26" fmla="*/ 4415425 w 9050055"/>
              <a:gd name="connsiteY26" fmla="*/ 425901 h 682685"/>
              <a:gd name="connsiteX27" fmla="*/ 4572000 w 9050055"/>
              <a:gd name="connsiteY27" fmla="*/ 476005 h 682685"/>
              <a:gd name="connsiteX28" fmla="*/ 4665946 w 9050055"/>
              <a:gd name="connsiteY28" fmla="*/ 507320 h 682685"/>
              <a:gd name="connsiteX29" fmla="*/ 4716050 w 9050055"/>
              <a:gd name="connsiteY29" fmla="*/ 526109 h 682685"/>
              <a:gd name="connsiteX30" fmla="*/ 4791206 w 9050055"/>
              <a:gd name="connsiteY30" fmla="*/ 532372 h 682685"/>
              <a:gd name="connsiteX31" fmla="*/ 5035463 w 9050055"/>
              <a:gd name="connsiteY31" fmla="*/ 557424 h 682685"/>
              <a:gd name="connsiteX32" fmla="*/ 5342351 w 9050055"/>
              <a:gd name="connsiteY32" fmla="*/ 551161 h 682685"/>
              <a:gd name="connsiteX33" fmla="*/ 5473874 w 9050055"/>
              <a:gd name="connsiteY33" fmla="*/ 538635 h 682685"/>
              <a:gd name="connsiteX34" fmla="*/ 5680554 w 9050055"/>
              <a:gd name="connsiteY34" fmla="*/ 463479 h 682685"/>
              <a:gd name="connsiteX35" fmla="*/ 5774499 w 9050055"/>
              <a:gd name="connsiteY35" fmla="*/ 432164 h 682685"/>
              <a:gd name="connsiteX36" fmla="*/ 5799551 w 9050055"/>
              <a:gd name="connsiteY36" fmla="*/ 419638 h 682685"/>
              <a:gd name="connsiteX37" fmla="*/ 5843392 w 9050055"/>
              <a:gd name="connsiteY37" fmla="*/ 394586 h 682685"/>
              <a:gd name="connsiteX38" fmla="*/ 5887233 w 9050055"/>
              <a:gd name="connsiteY38" fmla="*/ 369534 h 682685"/>
              <a:gd name="connsiteX39" fmla="*/ 5949863 w 9050055"/>
              <a:gd name="connsiteY39" fmla="*/ 338219 h 682685"/>
              <a:gd name="connsiteX40" fmla="*/ 5981178 w 9050055"/>
              <a:gd name="connsiteY40" fmla="*/ 319430 h 682685"/>
              <a:gd name="connsiteX41" fmla="*/ 6018757 w 9050055"/>
              <a:gd name="connsiteY41" fmla="*/ 300641 h 682685"/>
              <a:gd name="connsiteX42" fmla="*/ 6056335 w 9050055"/>
              <a:gd name="connsiteY42" fmla="*/ 275589 h 682685"/>
              <a:gd name="connsiteX43" fmla="*/ 6087650 w 9050055"/>
              <a:gd name="connsiteY43" fmla="*/ 250537 h 682685"/>
              <a:gd name="connsiteX44" fmla="*/ 6181595 w 9050055"/>
              <a:gd name="connsiteY44" fmla="*/ 219222 h 682685"/>
              <a:gd name="connsiteX45" fmla="*/ 6231699 w 9050055"/>
              <a:gd name="connsiteY45" fmla="*/ 212959 h 682685"/>
              <a:gd name="connsiteX46" fmla="*/ 6288066 w 9050055"/>
              <a:gd name="connsiteY46" fmla="*/ 200432 h 682685"/>
              <a:gd name="connsiteX47" fmla="*/ 6350696 w 9050055"/>
              <a:gd name="connsiteY47" fmla="*/ 187906 h 682685"/>
              <a:gd name="connsiteX48" fmla="*/ 6394537 w 9050055"/>
              <a:gd name="connsiteY48" fmla="*/ 175380 h 682685"/>
              <a:gd name="connsiteX49" fmla="*/ 6457167 w 9050055"/>
              <a:gd name="connsiteY49" fmla="*/ 169117 h 682685"/>
              <a:gd name="connsiteX50" fmla="*/ 6494746 w 9050055"/>
              <a:gd name="connsiteY50" fmla="*/ 162854 h 682685"/>
              <a:gd name="connsiteX51" fmla="*/ 6707688 w 9050055"/>
              <a:gd name="connsiteY51" fmla="*/ 156591 h 682685"/>
              <a:gd name="connsiteX52" fmla="*/ 7114784 w 9050055"/>
              <a:gd name="connsiteY52" fmla="*/ 150328 h 682685"/>
              <a:gd name="connsiteX53" fmla="*/ 7747348 w 9050055"/>
              <a:gd name="connsiteY53" fmla="*/ 156591 h 682685"/>
              <a:gd name="connsiteX54" fmla="*/ 8342335 w 9050055"/>
              <a:gd name="connsiteY54" fmla="*/ 144065 h 682685"/>
              <a:gd name="connsiteX55" fmla="*/ 8392439 w 9050055"/>
              <a:gd name="connsiteY55" fmla="*/ 131539 h 682685"/>
              <a:gd name="connsiteX56" fmla="*/ 8505173 w 9050055"/>
              <a:gd name="connsiteY56" fmla="*/ 125276 h 682685"/>
              <a:gd name="connsiteX57" fmla="*/ 8542751 w 9050055"/>
              <a:gd name="connsiteY57" fmla="*/ 106487 h 682685"/>
              <a:gd name="connsiteX58" fmla="*/ 8686800 w 9050055"/>
              <a:gd name="connsiteY58" fmla="*/ 75172 h 682685"/>
              <a:gd name="connsiteX59" fmla="*/ 8724378 w 9050055"/>
              <a:gd name="connsiteY59" fmla="*/ 68909 h 682685"/>
              <a:gd name="connsiteX60" fmla="*/ 8949847 w 9050055"/>
              <a:gd name="connsiteY60" fmla="*/ 12542 h 682685"/>
              <a:gd name="connsiteX61" fmla="*/ 9025003 w 9050055"/>
              <a:gd name="connsiteY61" fmla="*/ 6279 h 682685"/>
              <a:gd name="connsiteX62" fmla="*/ 9050055 w 9050055"/>
              <a:gd name="connsiteY62" fmla="*/ 16 h 68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9050055" h="682685">
                <a:moveTo>
                  <a:pt x="0" y="369534"/>
                </a:moveTo>
                <a:cubicBezTo>
                  <a:pt x="35196" y="372734"/>
                  <a:pt x="71671" y="374326"/>
                  <a:pt x="106472" y="382060"/>
                </a:cubicBezTo>
                <a:cubicBezTo>
                  <a:pt x="131921" y="387715"/>
                  <a:pt x="122463" y="390405"/>
                  <a:pt x="150313" y="400849"/>
                </a:cubicBezTo>
                <a:cubicBezTo>
                  <a:pt x="158373" y="403871"/>
                  <a:pt x="167453" y="403721"/>
                  <a:pt x="175365" y="407112"/>
                </a:cubicBezTo>
                <a:cubicBezTo>
                  <a:pt x="196819" y="416306"/>
                  <a:pt x="215852" y="431046"/>
                  <a:pt x="237995" y="438427"/>
                </a:cubicBezTo>
                <a:cubicBezTo>
                  <a:pt x="269310" y="448865"/>
                  <a:pt x="302416" y="454980"/>
                  <a:pt x="331940" y="469742"/>
                </a:cubicBezTo>
                <a:cubicBezTo>
                  <a:pt x="354160" y="480852"/>
                  <a:pt x="425039" y="517476"/>
                  <a:pt x="450937" y="526109"/>
                </a:cubicBezTo>
                <a:cubicBezTo>
                  <a:pt x="545501" y="557630"/>
                  <a:pt x="539812" y="554442"/>
                  <a:pt x="613776" y="563687"/>
                </a:cubicBezTo>
                <a:cubicBezTo>
                  <a:pt x="663443" y="577878"/>
                  <a:pt x="668182" y="580785"/>
                  <a:pt x="726510" y="588739"/>
                </a:cubicBezTo>
                <a:cubicBezTo>
                  <a:pt x="749358" y="591855"/>
                  <a:pt x="772439" y="592914"/>
                  <a:pt x="795403" y="595002"/>
                </a:cubicBezTo>
                <a:cubicBezTo>
                  <a:pt x="875577" y="613504"/>
                  <a:pt x="896440" y="619807"/>
                  <a:pt x="983293" y="632580"/>
                </a:cubicBezTo>
                <a:cubicBezTo>
                  <a:pt x="1018648" y="637779"/>
                  <a:pt x="1054320" y="640562"/>
                  <a:pt x="1089765" y="645106"/>
                </a:cubicBezTo>
                <a:cubicBezTo>
                  <a:pt x="1120455" y="649041"/>
                  <a:pt x="1299393" y="675059"/>
                  <a:pt x="1340285" y="676422"/>
                </a:cubicBezTo>
                <a:cubicBezTo>
                  <a:pt x="1490528" y="681430"/>
                  <a:pt x="1640910" y="680597"/>
                  <a:pt x="1791222" y="682685"/>
                </a:cubicBezTo>
                <a:lnTo>
                  <a:pt x="2223370" y="676422"/>
                </a:lnTo>
                <a:cubicBezTo>
                  <a:pt x="2269982" y="673861"/>
                  <a:pt x="2315465" y="660933"/>
                  <a:pt x="2361157" y="651369"/>
                </a:cubicBezTo>
                <a:cubicBezTo>
                  <a:pt x="2716621" y="576968"/>
                  <a:pt x="2281598" y="662090"/>
                  <a:pt x="2611677" y="588739"/>
                </a:cubicBezTo>
                <a:cubicBezTo>
                  <a:pt x="2646858" y="580921"/>
                  <a:pt x="2682809" y="577018"/>
                  <a:pt x="2718148" y="569950"/>
                </a:cubicBezTo>
                <a:cubicBezTo>
                  <a:pt x="2935384" y="526503"/>
                  <a:pt x="2785822" y="546273"/>
                  <a:pt x="2987458" y="526109"/>
                </a:cubicBezTo>
                <a:cubicBezTo>
                  <a:pt x="3056351" y="505232"/>
                  <a:pt x="3123246" y="475989"/>
                  <a:pt x="3194137" y="463479"/>
                </a:cubicBezTo>
                <a:cubicBezTo>
                  <a:pt x="3233735" y="456491"/>
                  <a:pt x="3338375" y="439932"/>
                  <a:pt x="3382028" y="425901"/>
                </a:cubicBezTo>
                <a:cubicBezTo>
                  <a:pt x="3414137" y="415580"/>
                  <a:pt x="3442751" y="394137"/>
                  <a:pt x="3475973" y="388323"/>
                </a:cubicBezTo>
                <a:cubicBezTo>
                  <a:pt x="3527424" y="379319"/>
                  <a:pt x="3580380" y="384668"/>
                  <a:pt x="3632548" y="382060"/>
                </a:cubicBezTo>
                <a:lnTo>
                  <a:pt x="3851754" y="369534"/>
                </a:lnTo>
                <a:lnTo>
                  <a:pt x="4227535" y="375797"/>
                </a:lnTo>
                <a:cubicBezTo>
                  <a:pt x="4264417" y="378671"/>
                  <a:pt x="4298492" y="396754"/>
                  <a:pt x="4334006" y="407112"/>
                </a:cubicBezTo>
                <a:cubicBezTo>
                  <a:pt x="4387388" y="422682"/>
                  <a:pt x="4365085" y="417511"/>
                  <a:pt x="4415425" y="425901"/>
                </a:cubicBezTo>
                <a:cubicBezTo>
                  <a:pt x="4537460" y="476151"/>
                  <a:pt x="4483811" y="464981"/>
                  <a:pt x="4572000" y="476005"/>
                </a:cubicBezTo>
                <a:cubicBezTo>
                  <a:pt x="4644589" y="512300"/>
                  <a:pt x="4571449" y="479527"/>
                  <a:pt x="4665946" y="507320"/>
                </a:cubicBezTo>
                <a:cubicBezTo>
                  <a:pt x="4683058" y="512353"/>
                  <a:pt x="4698559" y="522611"/>
                  <a:pt x="4716050" y="526109"/>
                </a:cubicBezTo>
                <a:cubicBezTo>
                  <a:pt x="4740701" y="531039"/>
                  <a:pt x="4766250" y="529347"/>
                  <a:pt x="4791206" y="532372"/>
                </a:cubicBezTo>
                <a:cubicBezTo>
                  <a:pt x="5015629" y="559575"/>
                  <a:pt x="4831224" y="546077"/>
                  <a:pt x="5035463" y="557424"/>
                </a:cubicBezTo>
                <a:lnTo>
                  <a:pt x="5342351" y="551161"/>
                </a:lnTo>
                <a:cubicBezTo>
                  <a:pt x="5375687" y="550068"/>
                  <a:pt x="5438139" y="542606"/>
                  <a:pt x="5473874" y="538635"/>
                </a:cubicBezTo>
                <a:cubicBezTo>
                  <a:pt x="5585827" y="504188"/>
                  <a:pt x="5548642" y="518063"/>
                  <a:pt x="5680554" y="463479"/>
                </a:cubicBezTo>
                <a:cubicBezTo>
                  <a:pt x="5756957" y="431864"/>
                  <a:pt x="5711432" y="442675"/>
                  <a:pt x="5774499" y="432164"/>
                </a:cubicBezTo>
                <a:cubicBezTo>
                  <a:pt x="5782850" y="427989"/>
                  <a:pt x="5791634" y="424586"/>
                  <a:pt x="5799551" y="419638"/>
                </a:cubicBezTo>
                <a:cubicBezTo>
                  <a:pt x="5842884" y="392555"/>
                  <a:pt x="5806478" y="406891"/>
                  <a:pt x="5843392" y="394586"/>
                </a:cubicBezTo>
                <a:cubicBezTo>
                  <a:pt x="5885578" y="352400"/>
                  <a:pt x="5836766" y="394768"/>
                  <a:pt x="5887233" y="369534"/>
                </a:cubicBezTo>
                <a:cubicBezTo>
                  <a:pt x="5961800" y="332251"/>
                  <a:pt x="5893152" y="352397"/>
                  <a:pt x="5949863" y="338219"/>
                </a:cubicBezTo>
                <a:cubicBezTo>
                  <a:pt x="5960301" y="331956"/>
                  <a:pt x="5970491" y="325259"/>
                  <a:pt x="5981178" y="319430"/>
                </a:cubicBezTo>
                <a:cubicBezTo>
                  <a:pt x="5993473" y="312724"/>
                  <a:pt x="6006660" y="307698"/>
                  <a:pt x="6018757" y="300641"/>
                </a:cubicBezTo>
                <a:cubicBezTo>
                  <a:pt x="6031761" y="293056"/>
                  <a:pt x="6044160" y="284444"/>
                  <a:pt x="6056335" y="275589"/>
                </a:cubicBezTo>
                <a:cubicBezTo>
                  <a:pt x="6067146" y="267727"/>
                  <a:pt x="6075880" y="256875"/>
                  <a:pt x="6087650" y="250537"/>
                </a:cubicBezTo>
                <a:cubicBezTo>
                  <a:pt x="6102786" y="242387"/>
                  <a:pt x="6162524" y="223036"/>
                  <a:pt x="6181595" y="219222"/>
                </a:cubicBezTo>
                <a:cubicBezTo>
                  <a:pt x="6198099" y="215921"/>
                  <a:pt x="6215124" y="215884"/>
                  <a:pt x="6231699" y="212959"/>
                </a:cubicBezTo>
                <a:cubicBezTo>
                  <a:pt x="6250654" y="209614"/>
                  <a:pt x="6269231" y="204397"/>
                  <a:pt x="6288066" y="200432"/>
                </a:cubicBezTo>
                <a:cubicBezTo>
                  <a:pt x="6308899" y="196046"/>
                  <a:pt x="6329972" y="192782"/>
                  <a:pt x="6350696" y="187906"/>
                </a:cubicBezTo>
                <a:cubicBezTo>
                  <a:pt x="6365490" y="184425"/>
                  <a:pt x="6379570" y="178021"/>
                  <a:pt x="6394537" y="175380"/>
                </a:cubicBezTo>
                <a:cubicBezTo>
                  <a:pt x="6415199" y="171734"/>
                  <a:pt x="6436348" y="171719"/>
                  <a:pt x="6457167" y="169117"/>
                </a:cubicBezTo>
                <a:cubicBezTo>
                  <a:pt x="6469768" y="167542"/>
                  <a:pt x="6482063" y="163488"/>
                  <a:pt x="6494746" y="162854"/>
                </a:cubicBezTo>
                <a:cubicBezTo>
                  <a:pt x="6565669" y="159308"/>
                  <a:pt x="6636691" y="158025"/>
                  <a:pt x="6707688" y="156591"/>
                </a:cubicBezTo>
                <a:lnTo>
                  <a:pt x="7114784" y="150328"/>
                </a:lnTo>
                <a:lnTo>
                  <a:pt x="7747348" y="156591"/>
                </a:lnTo>
                <a:cubicBezTo>
                  <a:pt x="8257408" y="156591"/>
                  <a:pt x="8116780" y="172259"/>
                  <a:pt x="8342335" y="144065"/>
                </a:cubicBezTo>
                <a:cubicBezTo>
                  <a:pt x="8359036" y="139890"/>
                  <a:pt x="8375337" y="133512"/>
                  <a:pt x="8392439" y="131539"/>
                </a:cubicBezTo>
                <a:cubicBezTo>
                  <a:pt x="8429827" y="127225"/>
                  <a:pt x="8468049" y="131463"/>
                  <a:pt x="8505173" y="125276"/>
                </a:cubicBezTo>
                <a:cubicBezTo>
                  <a:pt x="8518987" y="122974"/>
                  <a:pt x="8529397" y="110704"/>
                  <a:pt x="8542751" y="106487"/>
                </a:cubicBezTo>
                <a:cubicBezTo>
                  <a:pt x="8565744" y="99226"/>
                  <a:pt x="8657375" y="80689"/>
                  <a:pt x="8686800" y="75172"/>
                </a:cubicBezTo>
                <a:cubicBezTo>
                  <a:pt x="8699281" y="72832"/>
                  <a:pt x="8712004" y="71764"/>
                  <a:pt x="8724378" y="68909"/>
                </a:cubicBezTo>
                <a:cubicBezTo>
                  <a:pt x="8815380" y="47909"/>
                  <a:pt x="8805589" y="24563"/>
                  <a:pt x="8949847" y="12542"/>
                </a:cubicBezTo>
                <a:lnTo>
                  <a:pt x="9025003" y="6279"/>
                </a:lnTo>
                <a:cubicBezTo>
                  <a:pt x="9045773" y="-644"/>
                  <a:pt x="9037190" y="16"/>
                  <a:pt x="9050055" y="16"/>
                </a:cubicBezTo>
              </a:path>
            </a:pathLst>
          </a:custGeom>
          <a:noFill/>
          <a:ln w="19050"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9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0" y="0"/>
            <a:ext cx="9144000" cy="5092030"/>
            <a:chOff x="0" y="0"/>
            <a:chExt cx="9144000" cy="50920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152400" y="152400"/>
              <a:ext cx="8812088" cy="47956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2" name="图片 9">
            <a:extLst>
              <a:ext uri="{FF2B5EF4-FFF2-40B4-BE49-F238E27FC236}">
                <a16:creationId xmlns:a16="http://schemas.microsoft.com/office/drawing/2014/main" id="{3808D405-5FE7-48C4-885D-B5EF99DF46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3" r="15862" b="3572"/>
          <a:stretch/>
        </p:blipFill>
        <p:spPr>
          <a:xfrm>
            <a:off x="722322" y="176858"/>
            <a:ext cx="687129" cy="74703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2039D2A-9BF4-452C-B007-1720473EB436}"/>
              </a:ext>
            </a:extLst>
          </p:cNvPr>
          <p:cNvGrpSpPr/>
          <p:nvPr/>
        </p:nvGrpSpPr>
        <p:grpSpPr>
          <a:xfrm>
            <a:off x="2020028" y="290317"/>
            <a:ext cx="5000243" cy="848105"/>
            <a:chOff x="2020028" y="290317"/>
            <a:chExt cx="5000243" cy="848105"/>
          </a:xfrm>
        </p:grpSpPr>
        <p:sp>
          <p:nvSpPr>
            <p:cNvPr id="43" name="对话气泡: 圆角矩形 11">
              <a:extLst>
                <a:ext uri="{FF2B5EF4-FFF2-40B4-BE49-F238E27FC236}">
                  <a16:creationId xmlns:a16="http://schemas.microsoft.com/office/drawing/2014/main" id="{B62938EC-9F57-46CB-9D6F-6B1E796A9832}"/>
                </a:ext>
              </a:extLst>
            </p:cNvPr>
            <p:cNvSpPr/>
            <p:nvPr/>
          </p:nvSpPr>
          <p:spPr>
            <a:xfrm rot="5400000">
              <a:off x="4107089" y="-1786180"/>
              <a:ext cx="836685" cy="4989679"/>
            </a:xfrm>
            <a:prstGeom prst="wedgeRoundRectCallout">
              <a:avLst>
                <a:gd name="adj1" fmla="val 20648"/>
                <a:gd name="adj2" fmla="val 63100"/>
                <a:gd name="adj3" fmla="val 16667"/>
              </a:avLst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文本框 18">
              <a:extLst>
                <a:ext uri="{FF2B5EF4-FFF2-40B4-BE49-F238E27FC236}">
                  <a16:creationId xmlns:a16="http://schemas.microsoft.com/office/drawing/2014/main" id="{0AB7FBF1-87B8-4564-9161-EE0E3519CD87}"/>
                </a:ext>
              </a:extLst>
            </p:cNvPr>
            <p:cNvSpPr txBox="1"/>
            <p:nvPr/>
          </p:nvSpPr>
          <p:spPr>
            <a:xfrm>
              <a:off x="2020028" y="307425"/>
              <a:ext cx="48091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vi-VN" altLang="zh-CN" sz="2400" b="0" i="0" u="none" strike="noStrike" kern="1200" baseline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 thầm lại bài và thảo luận nhóm để trả lời câu hỏi:</a:t>
              </a:r>
              <a:endParaRPr lang="zh-CN" altLang="en-US" sz="2400" b="0" i="0" u="none" strike="noStrike" kern="1200" baseline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86DCF6E-A0EE-468F-B4C7-1E13902590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60" t="4070" r="3630" b="1980"/>
          <a:stretch/>
        </p:blipFill>
        <p:spPr>
          <a:xfrm>
            <a:off x="827584" y="1178176"/>
            <a:ext cx="7920880" cy="3697830"/>
          </a:xfrm>
          <a:prstGeom prst="rect">
            <a:avLst/>
          </a:prstGeom>
        </p:spPr>
      </p:pic>
      <p:pic>
        <p:nvPicPr>
          <p:cNvPr id="59" name="图片 5">
            <a:extLst>
              <a:ext uri="{FF2B5EF4-FFF2-40B4-BE49-F238E27FC236}">
                <a16:creationId xmlns:a16="http://schemas.microsoft.com/office/drawing/2014/main" id="{DB891549-A9B5-4248-93C1-C409CB625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1514" y="3396906"/>
            <a:ext cx="1552486" cy="170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834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0" y="0"/>
            <a:ext cx="9144000" cy="5092030"/>
            <a:chOff x="0" y="0"/>
            <a:chExt cx="9144000" cy="50920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45028" y="152400"/>
              <a:ext cx="9021318" cy="4867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6187441-61AE-4AE1-97FA-526E65784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2899248"/>
            <a:ext cx="3014804" cy="2276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AC9D37A-CD18-429B-A501-58AE65F23A65}"/>
              </a:ext>
            </a:extLst>
          </p:cNvPr>
          <p:cNvSpPr/>
          <p:nvPr/>
        </p:nvSpPr>
        <p:spPr>
          <a:xfrm>
            <a:off x="3635896" y="958214"/>
            <a:ext cx="2952328" cy="4163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17F900D-D6D5-45BA-ACA8-7B0071008B7D}"/>
              </a:ext>
            </a:extLst>
          </p:cNvPr>
          <p:cNvSpPr/>
          <p:nvPr/>
        </p:nvSpPr>
        <p:spPr>
          <a:xfrm>
            <a:off x="54772" y="1275606"/>
            <a:ext cx="2411760" cy="4163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98D2D2C6-0B22-4364-8FC7-5B5C9650F8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4" y="267494"/>
            <a:ext cx="8739532" cy="307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52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0" y="0"/>
            <a:ext cx="9144000" cy="5092030"/>
            <a:chOff x="0" y="0"/>
            <a:chExt cx="9144000" cy="50920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152400" y="152400"/>
              <a:ext cx="8812088" cy="47956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86DCF6E-A0EE-468F-B4C7-1E13902590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60" t="4070" r="3630" b="1980"/>
          <a:stretch/>
        </p:blipFill>
        <p:spPr>
          <a:xfrm>
            <a:off x="827584" y="1178176"/>
            <a:ext cx="7920880" cy="3697830"/>
          </a:xfrm>
          <a:prstGeom prst="rect">
            <a:avLst/>
          </a:prstGeom>
        </p:spPr>
      </p:pic>
      <p:pic>
        <p:nvPicPr>
          <p:cNvPr id="57" name="Am-thanh-tra-loi-dung-www_nhacchuongvui_com (mp3cut.net)">
            <a:hlinkClick r:id="" action="ppaction://media"/>
            <a:extLst>
              <a:ext uri="{FF2B5EF4-FFF2-40B4-BE49-F238E27FC236}">
                <a16:creationId xmlns:a16="http://schemas.microsoft.com/office/drawing/2014/main" id="{83ABE17A-5B2D-45B9-B8A2-1300789940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11188" y="5075237"/>
            <a:ext cx="487363" cy="48736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0BDC82D-6E1D-4515-B1AF-B07E92FCA5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r="4997"/>
          <a:stretch/>
        </p:blipFill>
        <p:spPr>
          <a:xfrm>
            <a:off x="4139952" y="1783587"/>
            <a:ext cx="432048" cy="380307"/>
          </a:xfrm>
          <a:prstGeom prst="rect">
            <a:avLst/>
          </a:prstGeom>
        </p:spPr>
      </p:pic>
      <p:pic>
        <p:nvPicPr>
          <p:cNvPr id="59" name="图片 5">
            <a:extLst>
              <a:ext uri="{FF2B5EF4-FFF2-40B4-BE49-F238E27FC236}">
                <a16:creationId xmlns:a16="http://schemas.microsoft.com/office/drawing/2014/main" id="{DB891549-A9B5-4248-93C1-C409CB6256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1514" y="3396906"/>
            <a:ext cx="1552486" cy="1707546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1281B2BA-343C-4B08-8080-116412B7DB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3" r="15862" b="3572"/>
          <a:stretch/>
        </p:blipFill>
        <p:spPr>
          <a:xfrm>
            <a:off x="722322" y="176858"/>
            <a:ext cx="687129" cy="74703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09EB35B-274C-43FD-B08F-6DB1D49AC946}"/>
              </a:ext>
            </a:extLst>
          </p:cNvPr>
          <p:cNvGrpSpPr/>
          <p:nvPr/>
        </p:nvGrpSpPr>
        <p:grpSpPr>
          <a:xfrm>
            <a:off x="2020028" y="290317"/>
            <a:ext cx="5000243" cy="848105"/>
            <a:chOff x="2020028" y="290317"/>
            <a:chExt cx="5000243" cy="848105"/>
          </a:xfrm>
        </p:grpSpPr>
        <p:sp>
          <p:nvSpPr>
            <p:cNvPr id="15" name="对话气泡: 圆角矩形 11">
              <a:extLst>
                <a:ext uri="{FF2B5EF4-FFF2-40B4-BE49-F238E27FC236}">
                  <a16:creationId xmlns:a16="http://schemas.microsoft.com/office/drawing/2014/main" id="{1D67C65F-F6D5-4C80-B108-B07D90716C63}"/>
                </a:ext>
              </a:extLst>
            </p:cNvPr>
            <p:cNvSpPr/>
            <p:nvPr/>
          </p:nvSpPr>
          <p:spPr>
            <a:xfrm rot="5400000">
              <a:off x="4107089" y="-1786180"/>
              <a:ext cx="836685" cy="4989679"/>
            </a:xfrm>
            <a:prstGeom prst="wedgeRoundRectCallout">
              <a:avLst>
                <a:gd name="adj1" fmla="val 20648"/>
                <a:gd name="adj2" fmla="val 63100"/>
                <a:gd name="adj3" fmla="val 16667"/>
              </a:avLst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31FBF70C-097B-4174-992F-F084E8C13A81}"/>
                </a:ext>
              </a:extLst>
            </p:cNvPr>
            <p:cNvSpPr txBox="1"/>
            <p:nvPr/>
          </p:nvSpPr>
          <p:spPr>
            <a:xfrm>
              <a:off x="2020028" y="307425"/>
              <a:ext cx="48091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vi-VN" altLang="zh-CN" sz="2400" b="0" i="0" u="none" strike="noStrike" kern="1200" baseline="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 thầm lại bài và thảo luận nhóm để trả lời câu hỏi:</a:t>
              </a:r>
              <a:endParaRPr lang="zh-CN" altLang="en-US" sz="2400" b="0" i="0" u="none" strike="noStrike" kern="1200" baseline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6064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53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0" y="0"/>
            <a:ext cx="9144000" cy="5092030"/>
            <a:chOff x="0" y="0"/>
            <a:chExt cx="9144000" cy="50920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45028" y="152400"/>
              <a:ext cx="9021318" cy="4867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12B6A4C-0507-4F78-8A67-8DB963324C9B}"/>
              </a:ext>
            </a:extLst>
          </p:cNvPr>
          <p:cNvCxnSpPr>
            <a:cxnSpLocks/>
          </p:cNvCxnSpPr>
          <p:nvPr/>
        </p:nvCxnSpPr>
        <p:spPr>
          <a:xfrm>
            <a:off x="4153198" y="1790547"/>
            <a:ext cx="46085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A3F7F15-B0B0-4EC7-A8C0-B9125BD1B149}"/>
              </a:ext>
            </a:extLst>
          </p:cNvPr>
          <p:cNvCxnSpPr>
            <a:cxnSpLocks/>
          </p:cNvCxnSpPr>
          <p:nvPr/>
        </p:nvCxnSpPr>
        <p:spPr>
          <a:xfrm>
            <a:off x="230167" y="2078579"/>
            <a:ext cx="5040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1">
            <a:extLst>
              <a:ext uri="{FF2B5EF4-FFF2-40B4-BE49-F238E27FC236}">
                <a16:creationId xmlns:a16="http://schemas.microsoft.com/office/drawing/2014/main" id="{A86E3B0B-5B47-4D4B-8206-AFC617D75B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56341"/>
            <a:ext cx="2289972" cy="2249079"/>
          </a:xfrm>
          <a:prstGeom prst="rect">
            <a:avLst/>
          </a:prstGeom>
        </p:spPr>
      </p:pic>
      <p:pic>
        <p:nvPicPr>
          <p:cNvPr id="23" name="图片 15">
            <a:extLst>
              <a:ext uri="{FF2B5EF4-FFF2-40B4-BE49-F238E27FC236}">
                <a16:creationId xmlns:a16="http://schemas.microsoft.com/office/drawing/2014/main" id="{AF33C8E7-EC4B-4F72-8B76-CD659CD9F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77540" flipH="1">
            <a:off x="2109431" y="2937131"/>
            <a:ext cx="605491" cy="93160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C883658-3DF9-442C-B641-8B1E2F89E9BF}"/>
              </a:ext>
            </a:extLst>
          </p:cNvPr>
          <p:cNvGrpSpPr/>
          <p:nvPr/>
        </p:nvGrpSpPr>
        <p:grpSpPr>
          <a:xfrm>
            <a:off x="3064445" y="3340239"/>
            <a:ext cx="5780646" cy="1319743"/>
            <a:chOff x="2578358" y="3984016"/>
            <a:chExt cx="5679767" cy="109540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35556A4-6080-44BA-B388-DC5424048377}"/>
                </a:ext>
              </a:extLst>
            </p:cNvPr>
            <p:cNvGrpSpPr/>
            <p:nvPr/>
          </p:nvGrpSpPr>
          <p:grpSpPr>
            <a:xfrm>
              <a:off x="2578358" y="3984016"/>
              <a:ext cx="5679767" cy="1095405"/>
              <a:chOff x="2578358" y="3984016"/>
              <a:chExt cx="5679767" cy="1095405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26D12087-8E0E-4A42-80AE-E2B7997CCD8B}"/>
                  </a:ext>
                </a:extLst>
              </p:cNvPr>
              <p:cNvSpPr/>
              <p:nvPr/>
            </p:nvSpPr>
            <p:spPr>
              <a:xfrm rot="21407790">
                <a:off x="2817152" y="4051135"/>
                <a:ext cx="5440973" cy="1028286"/>
              </a:xfrm>
              <a:prstGeom prst="roundRect">
                <a:avLst/>
              </a:prstGeom>
              <a:solidFill>
                <a:srgbClr val="51AB04"/>
              </a:solidFill>
              <a:ln w="28575"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983F977A-B3D4-46A4-8E6D-F22DB027961D}"/>
                  </a:ext>
                </a:extLst>
              </p:cNvPr>
              <p:cNvSpPr/>
              <p:nvPr/>
            </p:nvSpPr>
            <p:spPr>
              <a:xfrm>
                <a:off x="2578358" y="3984016"/>
                <a:ext cx="5440973" cy="1028286"/>
              </a:xfrm>
              <a:prstGeom prst="roundRect">
                <a:avLst/>
              </a:prstGeom>
              <a:solidFill>
                <a:srgbClr val="FEE8F8"/>
              </a:solidFill>
              <a:ln w="28575"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Rounded Rectangle 3">
              <a:extLst>
                <a:ext uri="{FF2B5EF4-FFF2-40B4-BE49-F238E27FC236}">
                  <a16:creationId xmlns:a16="http://schemas.microsoft.com/office/drawing/2014/main" id="{F0088E88-6EFF-4C51-BBD1-1E1342231E4D}"/>
                </a:ext>
              </a:extLst>
            </p:cNvPr>
            <p:cNvSpPr/>
            <p:nvPr/>
          </p:nvSpPr>
          <p:spPr>
            <a:xfrm>
              <a:off x="2673957" y="4114773"/>
              <a:ext cx="5448911" cy="8096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rtl="0"/>
              <a:r>
                <a:rPr lang="vi-VN" sz="2400" i="0" u="none" strike="noStrike" kern="1200" baseline="0" dirty="0">
                  <a:solidFill>
                    <a:srgbClr val="1818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Bố nhớ mãi ngày bạn nhỏ ra đời. Khi thấy bạn khóc, bố thốt lên sung sướng: “Trời ơi, con tôi!”</a:t>
              </a: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CC20DBB-B60B-4016-A63F-86EF4CA86BC5}"/>
              </a:ext>
            </a:extLst>
          </p:cNvPr>
          <p:cNvCxnSpPr>
            <a:cxnSpLocks/>
          </p:cNvCxnSpPr>
          <p:nvPr/>
        </p:nvCxnSpPr>
        <p:spPr>
          <a:xfrm>
            <a:off x="597198" y="1491630"/>
            <a:ext cx="50549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3806143-09E4-43F3-8BDE-06F834A6BC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61"/>
          <a:stretch/>
        </p:blipFill>
        <p:spPr>
          <a:xfrm>
            <a:off x="-61299" y="692407"/>
            <a:ext cx="8975132" cy="20727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D48975-87D2-4AAA-A1EE-01F0A1FAF4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2" y="111545"/>
            <a:ext cx="8667488" cy="57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16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0" y="0"/>
            <a:ext cx="9144000" cy="5092030"/>
            <a:chOff x="0" y="0"/>
            <a:chExt cx="9144000" cy="50920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45028" y="152400"/>
              <a:ext cx="9021318" cy="4867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图片 1">
            <a:extLst>
              <a:ext uri="{FF2B5EF4-FFF2-40B4-BE49-F238E27FC236}">
                <a16:creationId xmlns:a16="http://schemas.microsoft.com/office/drawing/2014/main" id="{A86E3B0B-5B47-4D4B-8206-AFC617D75B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1807" y="2987788"/>
            <a:ext cx="2016932" cy="2032234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FC3057E-02D2-4282-8E38-86E656EC7B49}"/>
              </a:ext>
            </a:extLst>
          </p:cNvPr>
          <p:cNvSpPr/>
          <p:nvPr/>
        </p:nvSpPr>
        <p:spPr>
          <a:xfrm>
            <a:off x="2195736" y="2011347"/>
            <a:ext cx="2091299" cy="4163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7A3A52F-3D93-4EBF-A49F-0E9BD148F6EB}"/>
              </a:ext>
            </a:extLst>
          </p:cNvPr>
          <p:cNvCxnSpPr>
            <a:cxnSpLocks/>
          </p:cNvCxnSpPr>
          <p:nvPr/>
        </p:nvCxnSpPr>
        <p:spPr>
          <a:xfrm>
            <a:off x="6948264" y="2427734"/>
            <a:ext cx="1800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B0351A-B7EA-4C8D-A754-A6370A7AB9EE}"/>
              </a:ext>
            </a:extLst>
          </p:cNvPr>
          <p:cNvCxnSpPr>
            <a:cxnSpLocks/>
          </p:cNvCxnSpPr>
          <p:nvPr/>
        </p:nvCxnSpPr>
        <p:spPr>
          <a:xfrm>
            <a:off x="323528" y="2787774"/>
            <a:ext cx="60486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5">
            <a:extLst>
              <a:ext uri="{FF2B5EF4-FFF2-40B4-BE49-F238E27FC236}">
                <a16:creationId xmlns:a16="http://schemas.microsoft.com/office/drawing/2014/main" id="{0BADBA06-109C-4409-8836-C5FA7EDF8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77540" flipH="1">
            <a:off x="635970" y="3199358"/>
            <a:ext cx="605491" cy="93160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9351664-3983-451E-A907-138965C42CA8}"/>
              </a:ext>
            </a:extLst>
          </p:cNvPr>
          <p:cNvGrpSpPr/>
          <p:nvPr/>
        </p:nvGrpSpPr>
        <p:grpSpPr>
          <a:xfrm>
            <a:off x="1582905" y="3676196"/>
            <a:ext cx="5007715" cy="1095405"/>
            <a:chOff x="2570420" y="3984016"/>
            <a:chExt cx="5687705" cy="109540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8358FD7-0803-462B-9ABC-F4909DFB6036}"/>
                </a:ext>
              </a:extLst>
            </p:cNvPr>
            <p:cNvGrpSpPr/>
            <p:nvPr/>
          </p:nvGrpSpPr>
          <p:grpSpPr>
            <a:xfrm>
              <a:off x="2578358" y="3984016"/>
              <a:ext cx="5679767" cy="1095405"/>
              <a:chOff x="2578358" y="3984016"/>
              <a:chExt cx="5679767" cy="1095405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23A3AB5B-227C-4E70-AA03-E3665F593458}"/>
                  </a:ext>
                </a:extLst>
              </p:cNvPr>
              <p:cNvSpPr/>
              <p:nvPr/>
            </p:nvSpPr>
            <p:spPr>
              <a:xfrm rot="21407790">
                <a:off x="2817152" y="4051135"/>
                <a:ext cx="5440973" cy="1028286"/>
              </a:xfrm>
              <a:prstGeom prst="roundRect">
                <a:avLst/>
              </a:prstGeom>
              <a:solidFill>
                <a:schemeClr val="accent3">
                  <a:lumMod val="50000"/>
                </a:schemeClr>
              </a:solidFill>
              <a:ln w="28575"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366E88B-CE58-4A6C-921A-DB1372710C20}"/>
                  </a:ext>
                </a:extLst>
              </p:cNvPr>
              <p:cNvSpPr/>
              <p:nvPr/>
            </p:nvSpPr>
            <p:spPr>
              <a:xfrm>
                <a:off x="2578358" y="3984016"/>
                <a:ext cx="5440973" cy="1028286"/>
              </a:xfrm>
              <a:prstGeom prst="roundRect">
                <a:avLst/>
              </a:prstGeom>
              <a:solidFill>
                <a:srgbClr val="C5E9F7"/>
              </a:solidFill>
              <a:ln w="28575"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id="{C5DFC9A2-9415-40B1-87BF-5084C318BF9B}"/>
                </a:ext>
              </a:extLst>
            </p:cNvPr>
            <p:cNvSpPr/>
            <p:nvPr/>
          </p:nvSpPr>
          <p:spPr>
            <a:xfrm>
              <a:off x="2570420" y="4095738"/>
              <a:ext cx="5357840" cy="8096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rtl="0"/>
              <a:r>
                <a:rPr lang="en-US" sz="2400" i="0" u="none" strike="noStrike" kern="1200" baseline="0">
                  <a:solidFill>
                    <a:srgbClr val="1818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Vì bố sợ l</a:t>
              </a:r>
              <a:r>
                <a:rPr lang="vi-VN" sz="2400">
                  <a:solidFill>
                    <a:srgbClr val="1818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à</a:t>
              </a:r>
              <a:r>
                <a:rPr lang="en-US" sz="2400" i="0" u="none" strike="noStrike" kern="1200" baseline="0">
                  <a:solidFill>
                    <a:srgbClr val="1818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 bạn nhỏ thức giấc n</a:t>
              </a:r>
              <a:r>
                <a:rPr lang="vi-VN" sz="2400">
                  <a:solidFill>
                    <a:srgbClr val="1818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ê</a:t>
              </a:r>
              <a:r>
                <a:rPr lang="en-US" sz="2400" i="0" u="none" strike="noStrike" kern="1200" baseline="0">
                  <a:solidFill>
                    <a:srgbClr val="1818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 phải đi nhẹ ch</a:t>
              </a:r>
              <a:r>
                <a:rPr lang="vi-VN" sz="2400">
                  <a:solidFill>
                    <a:srgbClr val="1818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â</a:t>
              </a:r>
              <a:r>
                <a:rPr lang="en-US" sz="2400" i="0" u="none" strike="noStrike" kern="1200" baseline="0">
                  <a:solidFill>
                    <a:srgbClr val="1818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n.</a:t>
              </a:r>
            </a:p>
          </p:txBody>
        </p:sp>
      </p:grp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436260C9-A4FD-46A1-A6B7-9E2B938B04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82" y="111643"/>
            <a:ext cx="3929187" cy="570813"/>
          </a:xfrm>
          <a:prstGeom prst="rect">
            <a:avLst/>
          </a:prstGeom>
        </p:spPr>
      </p:pic>
      <p:pic>
        <p:nvPicPr>
          <p:cNvPr id="17" name="Picture 1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C0B45EC-6F0A-4A2E-AF6C-B900E4CE92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1" y="555526"/>
            <a:ext cx="8872537" cy="295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439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0823" y="2990035"/>
            <a:ext cx="2629679" cy="1931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076" y="333499"/>
            <a:ext cx="425336" cy="44558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"/>
          <p:cNvSpPr txBox="1"/>
          <p:nvPr/>
        </p:nvSpPr>
        <p:spPr>
          <a:xfrm>
            <a:off x="6007017" y="209454"/>
            <a:ext cx="3300371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 Phuong Uyen – Nguyen Bao Mai Linh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Bo la tat ca">
            <a:hlinkClick r:id="" action="ppaction://media"/>
            <a:extLst>
              <a:ext uri="{FF2B5EF4-FFF2-40B4-BE49-F238E27FC236}">
                <a16:creationId xmlns:a16="http://schemas.microsoft.com/office/drawing/2014/main" id="{F803F902-EC2C-4D04-B1F4-818B094C56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72440" y="1054153"/>
            <a:ext cx="4979152" cy="280077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15E1C2-2EAF-494C-AF3E-40C0943A851D}"/>
              </a:ext>
            </a:extLst>
          </p:cNvPr>
          <p:cNvGrpSpPr/>
          <p:nvPr/>
        </p:nvGrpSpPr>
        <p:grpSpPr>
          <a:xfrm>
            <a:off x="268904" y="1149955"/>
            <a:ext cx="3688719" cy="1281303"/>
            <a:chOff x="268904" y="1149955"/>
            <a:chExt cx="3688719" cy="1281303"/>
          </a:xfrm>
        </p:grpSpPr>
        <p:grpSp>
          <p:nvGrpSpPr>
            <p:cNvPr id="133" name="Google Shape;133;p3"/>
            <p:cNvGrpSpPr/>
            <p:nvPr/>
          </p:nvGrpSpPr>
          <p:grpSpPr>
            <a:xfrm>
              <a:off x="453076" y="1149955"/>
              <a:ext cx="3398843" cy="1246917"/>
              <a:chOff x="716149" y="2453608"/>
              <a:chExt cx="3792036" cy="1250883"/>
            </a:xfrm>
          </p:grpSpPr>
          <p:sp>
            <p:nvSpPr>
              <p:cNvPr id="134" name="Google Shape;134;p3"/>
              <p:cNvSpPr/>
              <p:nvPr/>
            </p:nvSpPr>
            <p:spPr>
              <a:xfrm rot="-201282">
                <a:off x="803692" y="2453608"/>
                <a:ext cx="3704493" cy="1148861"/>
              </a:xfrm>
              <a:prstGeom prst="wedgeRoundRectCallout">
                <a:avLst>
                  <a:gd name="adj1" fmla="val -19010"/>
                  <a:gd name="adj2" fmla="val 125186"/>
                  <a:gd name="adj3" fmla="val 16667"/>
                </a:avLst>
              </a:prstGeom>
              <a:solidFill>
                <a:schemeClr val="accent3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843592" y="2870407"/>
                <a:ext cx="3330867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r>
                  <a:rPr lang="en-US" sz="2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Haõy noùi vôùi baïn</a:t>
                </a:r>
                <a:endParaRPr sz="2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 rot="-488088">
                <a:off x="716149" y="2555630"/>
                <a:ext cx="3704493" cy="1148861"/>
              </a:xfrm>
              <a:prstGeom prst="wedgeRoundRectCallout">
                <a:avLst>
                  <a:gd name="adj1" fmla="val -21977"/>
                  <a:gd name="adj2" fmla="val 109887"/>
                  <a:gd name="adj3" fmla="val 16667"/>
                </a:avLst>
              </a:prstGeom>
              <a:solidFill>
                <a:srgbClr val="FAE49C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2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" name="Rounded Rectangle 3">
              <a:extLst>
                <a:ext uri="{FF2B5EF4-FFF2-40B4-BE49-F238E27FC236}">
                  <a16:creationId xmlns:a16="http://schemas.microsoft.com/office/drawing/2014/main" id="{805F37ED-5472-4EA5-BF82-15285460A89A}"/>
                </a:ext>
              </a:extLst>
            </p:cNvPr>
            <p:cNvSpPr/>
            <p:nvPr/>
          </p:nvSpPr>
          <p:spPr>
            <a:xfrm rot="21118412">
              <a:off x="268904" y="1337866"/>
              <a:ext cx="3688719" cy="109339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0"/>
              <a:r>
                <a:rPr lang="vi-VN" sz="2800" b="0" i="0" u="none" strike="noStrike" kern="1200" baseline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Ai được nhắc đến trong b</a:t>
              </a: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à</a:t>
              </a:r>
              <a:r>
                <a:rPr lang="vi-VN" sz="2800" b="0" i="0" u="none" strike="noStrike" kern="1200" baseline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 h</a:t>
              </a: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</a:t>
              </a:r>
              <a:r>
                <a:rPr lang="vi-VN" sz="2800" b="0" i="0" u="none" strike="noStrike" kern="1200" baseline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t?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0" y="0"/>
            <a:ext cx="9144000" cy="5092030"/>
            <a:chOff x="0" y="0"/>
            <a:chExt cx="9144000" cy="50920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45028" y="152400"/>
              <a:ext cx="9021318" cy="4867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E14C8B55-412C-4AB6-A93B-FA8FF60ED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43" y="1410969"/>
            <a:ext cx="3150057" cy="2378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图片 3">
            <a:extLst>
              <a:ext uri="{FF2B5EF4-FFF2-40B4-BE49-F238E27FC236}">
                <a16:creationId xmlns:a16="http://schemas.microsoft.com/office/drawing/2014/main" id="{6DCBCF98-AC83-4F82-B884-3897AE93D9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700" y="1275606"/>
            <a:ext cx="5079910" cy="3096344"/>
          </a:xfrm>
          <a:prstGeom prst="rect">
            <a:avLst/>
          </a:prstGeom>
        </p:spPr>
      </p:pic>
      <p:sp>
        <p:nvSpPr>
          <p:cNvPr id="29" name="Rounded Rectangle 3">
            <a:extLst>
              <a:ext uri="{FF2B5EF4-FFF2-40B4-BE49-F238E27FC236}">
                <a16:creationId xmlns:a16="http://schemas.microsoft.com/office/drawing/2014/main" id="{267DDE70-B3A7-465D-97C3-8E7ABD294F8B}"/>
              </a:ext>
            </a:extLst>
          </p:cNvPr>
          <p:cNvSpPr/>
          <p:nvPr/>
        </p:nvSpPr>
        <p:spPr>
          <a:xfrm>
            <a:off x="4067944" y="1734250"/>
            <a:ext cx="4320480" cy="2179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Bài đọc giúp em hiểu tình cảm yêu thương, trìu mến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       vô bờ của bố dành 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con.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3FE86CD-8955-4278-9CFF-7DA76CC438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27" y="265703"/>
            <a:ext cx="5680419" cy="77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370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7" y="-223"/>
            <a:ext cx="9144793" cy="5143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" y="-223"/>
            <a:ext cx="9048773" cy="5143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7659" y="105785"/>
            <a:ext cx="1353429" cy="1499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97" y="4274780"/>
            <a:ext cx="9144793" cy="937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63241" y="1567474"/>
            <a:ext cx="5322269" cy="2437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66800" y="1472010"/>
            <a:ext cx="608129" cy="530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84814" y="2689569"/>
            <a:ext cx="1623201" cy="1746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76344" y="4385778"/>
            <a:ext cx="685859" cy="621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409532" y="4595181"/>
            <a:ext cx="553260" cy="46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26904" y="3633776"/>
            <a:ext cx="1458595" cy="1508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024091" y="3542645"/>
            <a:ext cx="690432" cy="36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63396" y="312784"/>
            <a:ext cx="841321" cy="429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248912" y="543691"/>
            <a:ext cx="695004" cy="39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311998" y="1352835"/>
            <a:ext cx="594412" cy="34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8C820FE-13D5-410C-A12F-8F6830D70D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449" y="2095210"/>
            <a:ext cx="4813847" cy="132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8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0" y="0"/>
            <a:ext cx="9144000" cy="5092030"/>
            <a:chOff x="0" y="0"/>
            <a:chExt cx="9144000" cy="50920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45028" y="152400"/>
              <a:ext cx="9021318" cy="4867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图片 1">
            <a:extLst>
              <a:ext uri="{FF2B5EF4-FFF2-40B4-BE49-F238E27FC236}">
                <a16:creationId xmlns:a16="http://schemas.microsoft.com/office/drawing/2014/main" id="{A86E3B0B-5B47-4D4B-8206-AFC617D75B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1807" y="2987788"/>
            <a:ext cx="2016932" cy="2032234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76D618DC-5784-4046-97DA-1679685294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14" y="339502"/>
            <a:ext cx="8739532" cy="307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41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7" y="-223"/>
            <a:ext cx="9144793" cy="5143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" y="-223"/>
            <a:ext cx="9048773" cy="5143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97" y="4274780"/>
            <a:ext cx="9144793" cy="937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1518" y="424711"/>
            <a:ext cx="7260965" cy="33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89620" y="840463"/>
            <a:ext cx="612701" cy="534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10653" y="2611649"/>
            <a:ext cx="1791093" cy="192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76344" y="4385778"/>
            <a:ext cx="685859" cy="621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2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409532" y="4595181"/>
            <a:ext cx="553260" cy="46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2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52100" y="3674466"/>
            <a:ext cx="1353429" cy="1499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2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94641" y="3675032"/>
            <a:ext cx="1458595" cy="1513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2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796423" y="3085006"/>
            <a:ext cx="690432" cy="36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61000" y="172783"/>
            <a:ext cx="841321" cy="429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2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882307" y="804872"/>
            <a:ext cx="695004" cy="39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85771" y="899794"/>
            <a:ext cx="594412" cy="34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18C09410-77BD-44F7-86EE-C9EBE7F532E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36" y="1176534"/>
            <a:ext cx="6591200" cy="1646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00">
        <p:random/>
      </p:transition>
    </mc:Choice>
    <mc:Fallback xmlns="">
      <p:transition spd="slow" advTm="33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6235" y="2912879"/>
            <a:ext cx="2289840" cy="25185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41704">
            <a:off x="623159" y="2953311"/>
            <a:ext cx="2701807" cy="2189974"/>
          </a:xfrm>
          <a:prstGeom prst="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23305F23-B2FE-46D2-A9CA-A775294709C7}"/>
              </a:ext>
            </a:extLst>
          </p:cNvPr>
          <p:cNvSpPr/>
          <p:nvPr/>
        </p:nvSpPr>
        <p:spPr>
          <a:xfrm>
            <a:off x="1874965" y="267494"/>
            <a:ext cx="5561067" cy="504056"/>
          </a:xfrm>
          <a:prstGeom prst="roundRect">
            <a:avLst/>
          </a:prstGeom>
          <a:solidFill>
            <a:schemeClr val="lt1">
              <a:alpha val="91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 … ngày … tháng… năm 2021</a:t>
            </a:r>
            <a:endParaRPr lang="zh-CN" altLang="en-US" sz="2800" dirty="0">
              <a:solidFill>
                <a:schemeClr val="tx1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303946B-A114-489B-B4DA-89915B2DBBE0}"/>
              </a:ext>
            </a:extLst>
          </p:cNvPr>
          <p:cNvSpPr/>
          <p:nvPr/>
        </p:nvSpPr>
        <p:spPr>
          <a:xfrm>
            <a:off x="3210515" y="991953"/>
            <a:ext cx="2889965" cy="3741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latin typeface="+mj-lt"/>
              </a:rPr>
              <a:t>Tiếng</a:t>
            </a:r>
            <a:r>
              <a:rPr lang="en-US" sz="3200" u="sng" dirty="0">
                <a:latin typeface="+mj-lt"/>
              </a:rPr>
              <a:t> </a:t>
            </a:r>
            <a:r>
              <a:rPr lang="en-US" sz="3200" u="sng" dirty="0" err="1">
                <a:latin typeface="+mj-lt"/>
              </a:rPr>
              <a:t>Việt</a:t>
            </a:r>
            <a:endParaRPr lang="en-US" sz="3200" u="sng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9904" y="1420603"/>
            <a:ext cx="6831186" cy="163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55526"/>
            <a:ext cx="5079910" cy="389159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4755"/>
            <a:ext cx="4565018" cy="26134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64" y="318672"/>
            <a:ext cx="2884576" cy="2884576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6FD0BC8-A346-4477-9138-38E09CAA3B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300" y="1437598"/>
            <a:ext cx="5358990" cy="184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828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7" y="-223"/>
            <a:ext cx="9144793" cy="5143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" y="-223"/>
            <a:ext cx="9048773" cy="5143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7659" y="105785"/>
            <a:ext cx="1353429" cy="1499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97" y="4274780"/>
            <a:ext cx="9144793" cy="937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63241" y="1567474"/>
            <a:ext cx="5322269" cy="2437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66800" y="1472010"/>
            <a:ext cx="608129" cy="530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84814" y="2689569"/>
            <a:ext cx="1623201" cy="1746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76344" y="4385778"/>
            <a:ext cx="685859" cy="621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409532" y="4595181"/>
            <a:ext cx="553260" cy="46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26904" y="3633776"/>
            <a:ext cx="1458595" cy="1508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024091" y="3542645"/>
            <a:ext cx="690432" cy="36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63396" y="312784"/>
            <a:ext cx="841321" cy="429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248912" y="543691"/>
            <a:ext cx="695004" cy="39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311998" y="1352835"/>
            <a:ext cx="594412" cy="34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6269F3-07A5-4CBD-8626-F64BA165C37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638" y="1643666"/>
            <a:ext cx="3952722" cy="2520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3FF0740-CD0F-4F9A-88C5-C1842D080F8B}"/>
              </a:ext>
            </a:extLst>
          </p:cNvPr>
          <p:cNvSpPr/>
          <p:nvPr/>
        </p:nvSpPr>
        <p:spPr>
          <a:xfrm>
            <a:off x="1125920" y="341346"/>
            <a:ext cx="24656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kern="0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2800" b="1" kern="0" dirty="0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mẫu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id="{48FE4988-5977-41C9-A4F2-11C2102492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858" y="2425852"/>
            <a:ext cx="3940467" cy="964800"/>
          </a:xfrm>
          <a:prstGeom prst="rect">
            <a:avLst/>
          </a:prstGeom>
        </p:spPr>
      </p:pic>
      <p:pic>
        <p:nvPicPr>
          <p:cNvPr id="15" name="Picture 14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258DFB5D-257C-4BA9-9583-514DEDB584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163" y="718222"/>
            <a:ext cx="1605858" cy="1853528"/>
          </a:xfrm>
          <a:prstGeom prst="rect">
            <a:avLst/>
          </a:prstGeom>
        </p:spPr>
      </p:pic>
      <p:sp>
        <p:nvSpPr>
          <p:cNvPr id="16" name="TextBox 28">
            <a:extLst>
              <a:ext uri="{FF2B5EF4-FFF2-40B4-BE49-F238E27FC236}">
                <a16:creationId xmlns:a16="http://schemas.microsoft.com/office/drawing/2014/main" id="{74F593A2-4EE3-4B6F-84F2-4E1A754B7815}"/>
              </a:ext>
            </a:extLst>
          </p:cNvPr>
          <p:cNvSpPr txBox="1"/>
          <p:nvPr/>
        </p:nvSpPr>
        <p:spPr>
          <a:xfrm>
            <a:off x="2953109" y="4108347"/>
            <a:ext cx="3067236" cy="796469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</a:rPr>
              <a:t>MẮT</a:t>
            </a:r>
            <a:r>
              <a:rPr kumimoji="0" lang="en-US" altLang="zh-CN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</a:rPr>
              <a:t> DÕI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848ABDDA-EC12-4FD0-926D-7276CC2F5FDF}"/>
              </a:ext>
            </a:extLst>
          </p:cNvPr>
          <p:cNvSpPr txBox="1"/>
          <p:nvPr/>
        </p:nvSpPr>
        <p:spPr>
          <a:xfrm>
            <a:off x="6274001" y="1667556"/>
            <a:ext cx="2869999" cy="796469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</a:rPr>
              <a:t>TAI NGHE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8" name="TextBox 28">
            <a:extLst>
              <a:ext uri="{FF2B5EF4-FFF2-40B4-BE49-F238E27FC236}">
                <a16:creationId xmlns:a16="http://schemas.microsoft.com/office/drawing/2014/main" id="{93620A5E-D60A-4143-9629-1D7E4298C931}"/>
              </a:ext>
            </a:extLst>
          </p:cNvPr>
          <p:cNvSpPr txBox="1"/>
          <p:nvPr/>
        </p:nvSpPr>
        <p:spPr>
          <a:xfrm>
            <a:off x="179512" y="1629383"/>
            <a:ext cx="2410938" cy="796469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</a:rPr>
              <a:t>TAY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</a:rPr>
              <a:t> DÒ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D2CE60AE-0820-4D16-969F-F6C32DECA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4142157" y="3481658"/>
            <a:ext cx="715866" cy="71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56E9C2B8-5CAE-432C-A9A8-E5F8F51CC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5695033" y="1482551"/>
            <a:ext cx="715866" cy="71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80B83AFF-4481-4AAF-939D-1617CCBB2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2595176" y="1564712"/>
            <a:ext cx="715866" cy="71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C6E5468-F7E6-4F94-87DE-64D8D4D887E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544" y="311711"/>
            <a:ext cx="552778" cy="617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5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6112" y="51470"/>
            <a:ext cx="9144000" cy="5092030"/>
            <a:chOff x="0" y="0"/>
            <a:chExt cx="9144000" cy="50920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152400" y="152400"/>
              <a:ext cx="8812088" cy="47956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6187441-61AE-4AE1-97FA-526E65784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9" y="2859782"/>
            <a:ext cx="3240360" cy="2216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B55E3FC-8D94-4EB0-A7C5-BC8BE8C838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0" y="147062"/>
            <a:ext cx="8811576" cy="435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42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0" y="0"/>
            <a:ext cx="9144000" cy="5092030"/>
            <a:chOff x="0" y="0"/>
            <a:chExt cx="9144000" cy="50920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152400" y="152400"/>
              <a:ext cx="8812088" cy="47956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6187441-61AE-4AE1-97FA-526E65784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612" y="2728958"/>
            <a:ext cx="3240360" cy="2446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3ED6684F-9F41-43F5-8D27-97C3F32D49B2}"/>
              </a:ext>
            </a:extLst>
          </p:cNvPr>
          <p:cNvSpPr/>
          <p:nvPr/>
        </p:nvSpPr>
        <p:spPr>
          <a:xfrm>
            <a:off x="148434" y="152400"/>
            <a:ext cx="3086944" cy="456105"/>
          </a:xfrm>
          <a:prstGeom prst="roundRect">
            <a:avLst/>
          </a:prstGeom>
          <a:solidFill>
            <a:srgbClr val="D6BBE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+mj-lt"/>
              </a:rPr>
              <a:t>Luyện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đọc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nối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tiếp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câu</a:t>
            </a:r>
            <a:endParaRPr lang="en-US" sz="2400" dirty="0">
              <a:latin typeface="+mj-lt"/>
            </a:endParaRPr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7F993A7-66BA-4AD9-9521-4AE9897B11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3" y="404878"/>
            <a:ext cx="8811576" cy="433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253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0" y="0"/>
            <a:ext cx="9144000" cy="5092030"/>
            <a:chOff x="0" y="0"/>
            <a:chExt cx="9144000" cy="50920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45028" y="152400"/>
              <a:ext cx="9021318" cy="4867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6187441-61AE-4AE1-97FA-526E65784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612" y="2728958"/>
            <a:ext cx="3240360" cy="2446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3ED6684F-9F41-43F5-8D27-97C3F32D49B2}"/>
              </a:ext>
            </a:extLst>
          </p:cNvPr>
          <p:cNvSpPr/>
          <p:nvPr/>
        </p:nvSpPr>
        <p:spPr>
          <a:xfrm>
            <a:off x="89050" y="5533"/>
            <a:ext cx="3906886" cy="456105"/>
          </a:xfrm>
          <a:prstGeom prst="roundRect">
            <a:avLst/>
          </a:prstGeom>
          <a:solidFill>
            <a:srgbClr val="66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Luyện đọc nối tiếp theo đoạn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2C2E50-9E72-4E52-9F8F-DE4954DF4977}"/>
              </a:ext>
            </a:extLst>
          </p:cNvPr>
          <p:cNvGrpSpPr/>
          <p:nvPr/>
        </p:nvGrpSpPr>
        <p:grpSpPr>
          <a:xfrm>
            <a:off x="89050" y="832231"/>
            <a:ext cx="8659417" cy="1669376"/>
            <a:chOff x="961241" y="2515369"/>
            <a:chExt cx="2247473" cy="107577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EE87B51-E8D0-4A84-86AE-8EC45266E5DC}"/>
                </a:ext>
              </a:extLst>
            </p:cNvPr>
            <p:cNvSpPr/>
            <p:nvPr/>
          </p:nvSpPr>
          <p:spPr>
            <a:xfrm>
              <a:off x="984720" y="2607489"/>
              <a:ext cx="2223994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DC4759E-376B-45CA-84E0-3086B1629BDE}"/>
                </a:ext>
              </a:extLst>
            </p:cNvPr>
            <p:cNvSpPr/>
            <p:nvPr/>
          </p:nvSpPr>
          <p:spPr>
            <a:xfrm>
              <a:off x="961241" y="2515369"/>
              <a:ext cx="102376" cy="245681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400" dirty="0"/>
                <a:t>1</a:t>
              </a:r>
              <a:endParaRPr lang="en-US" sz="2400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531F938-0B51-47B2-A785-D293BA780DF2}"/>
              </a:ext>
            </a:extLst>
          </p:cNvPr>
          <p:cNvGrpSpPr/>
          <p:nvPr/>
        </p:nvGrpSpPr>
        <p:grpSpPr>
          <a:xfrm>
            <a:off x="107844" y="2501608"/>
            <a:ext cx="8640623" cy="1894862"/>
            <a:chOff x="107844" y="2501608"/>
            <a:chExt cx="8640623" cy="189486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1A10BC1-EA8E-461A-87B6-8B35A7D55D97}"/>
                </a:ext>
              </a:extLst>
            </p:cNvPr>
            <p:cNvGrpSpPr/>
            <p:nvPr/>
          </p:nvGrpSpPr>
          <p:grpSpPr>
            <a:xfrm>
              <a:off x="179514" y="2501608"/>
              <a:ext cx="8568953" cy="1894862"/>
              <a:chOff x="179514" y="2501608"/>
              <a:chExt cx="8568953" cy="1894862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1CAF13C2-BC27-4687-811A-004A38310B6A}"/>
                  </a:ext>
                </a:extLst>
              </p:cNvPr>
              <p:cNvCxnSpPr/>
              <p:nvPr/>
            </p:nvCxnSpPr>
            <p:spPr>
              <a:xfrm>
                <a:off x="179514" y="2571750"/>
                <a:ext cx="8568953" cy="0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4943D4BF-192B-4B83-A0E1-D533114D43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40152" y="2859782"/>
                <a:ext cx="2808315" cy="0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6B379D4-DAFB-4171-9245-152FABC452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40152" y="2859782"/>
                <a:ext cx="0" cy="1536688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1DBBBF0-E131-43E4-B046-36DFEC22AC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9514" y="4396470"/>
                <a:ext cx="5760638" cy="0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D88025C-962E-45D3-8C78-59C83C19C9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4166" y="2501608"/>
                <a:ext cx="0" cy="1894862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F6AF370-1CCB-4908-B4C3-324DF3C2E84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48467" y="2501608"/>
                <a:ext cx="0" cy="358174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80A629E-C6D6-4416-BF23-36638BB175B7}"/>
                </a:ext>
              </a:extLst>
            </p:cNvPr>
            <p:cNvSpPr/>
            <p:nvPr/>
          </p:nvSpPr>
          <p:spPr>
            <a:xfrm>
              <a:off x="107844" y="2508204"/>
              <a:ext cx="394451" cy="358174"/>
            </a:xfrm>
            <a:prstGeom prst="ellips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400"/>
                <a:t>2</a:t>
              </a:r>
              <a:endParaRPr lang="en-US" sz="2400" dirty="0"/>
            </a:p>
          </p:txBody>
        </p:sp>
      </p:grpSp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E1EF3F1-79FD-42AF-8538-B4821F3189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8" y="483518"/>
            <a:ext cx="8811576" cy="437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604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3255</TotalTime>
  <Words>238</Words>
  <Application>Microsoft Office PowerPoint</Application>
  <PresentationFormat>On-screen Show (16:9)</PresentationFormat>
  <Paragraphs>36</Paragraphs>
  <Slides>23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宋体</vt:lpstr>
      <vt:lpstr>Arial</vt:lpstr>
      <vt:lpstr>Calibri</vt:lpstr>
      <vt:lpstr>inpin heiti</vt:lpstr>
      <vt:lpstr>Times New Roman</vt:lpstr>
      <vt:lpstr>仓耳今楷05-6763 W05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keywords/>
  <dc:description>http://www.ypppt.com/</dc:description>
  <cp:lastModifiedBy>Admin</cp:lastModifiedBy>
  <cp:revision>295</cp:revision>
  <dcterms:created xsi:type="dcterms:W3CDTF">2015-12-11T17:46:17Z</dcterms:created>
  <dcterms:modified xsi:type="dcterms:W3CDTF">2021-09-03T06:22:35Z</dcterms:modified>
</cp:coreProperties>
</file>